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9.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10.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11.xml" ContentType="application/vnd.openxmlformats-officedocument.theme+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2.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3.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14.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15.xml" ContentType="application/vnd.openxmlformats-officedocument.theme+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16.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7.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8.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19.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theme/theme20.xml" ContentType="application/vnd.openxmlformats-officedocument.theme+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theme/theme21.xml" ContentType="application/vnd.openxmlformats-officedocument.theme+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2.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3.xml" ContentType="application/vnd.openxmlformats-officedocument.theme+xml"/>
  <Override PartName="/ppt/theme/theme2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1" r:id="rId1"/>
    <p:sldMasterId id="2147483782" r:id="rId2"/>
    <p:sldMasterId id="2147483783" r:id="rId3"/>
    <p:sldMasterId id="2147483784" r:id="rId4"/>
    <p:sldMasterId id="2147483785" r:id="rId5"/>
    <p:sldMasterId id="2147483786" r:id="rId6"/>
    <p:sldMasterId id="2147483787" r:id="rId7"/>
    <p:sldMasterId id="2147483788" r:id="rId8"/>
    <p:sldMasterId id="2147483789" r:id="rId9"/>
    <p:sldMasterId id="2147483790" r:id="rId10"/>
    <p:sldMasterId id="2147483791" r:id="rId11"/>
    <p:sldMasterId id="2147483792" r:id="rId12"/>
    <p:sldMasterId id="2147483793" r:id="rId13"/>
    <p:sldMasterId id="2147483794" r:id="rId14"/>
    <p:sldMasterId id="2147483795" r:id="rId15"/>
    <p:sldMasterId id="2147483796" r:id="rId16"/>
    <p:sldMasterId id="2147483797" r:id="rId17"/>
    <p:sldMasterId id="2147483798" r:id="rId18"/>
    <p:sldMasterId id="2147483799" r:id="rId19"/>
    <p:sldMasterId id="2147483800" r:id="rId20"/>
    <p:sldMasterId id="2147483801" r:id="rId21"/>
    <p:sldMasterId id="2147483802" r:id="rId22"/>
    <p:sldMasterId id="2147484045" r:id="rId23"/>
  </p:sldMasterIdLst>
  <p:notesMasterIdLst>
    <p:notesMasterId r:id="rId57"/>
  </p:notesMasterIdLst>
  <p:sldIdLst>
    <p:sldId id="302" r:id="rId24"/>
    <p:sldId id="259" r:id="rId25"/>
    <p:sldId id="263" r:id="rId26"/>
    <p:sldId id="257" r:id="rId27"/>
    <p:sldId id="281" r:id="rId28"/>
    <p:sldId id="288" r:id="rId29"/>
    <p:sldId id="300" r:id="rId30"/>
    <p:sldId id="258" r:id="rId31"/>
    <p:sldId id="264" r:id="rId32"/>
    <p:sldId id="265" r:id="rId33"/>
    <p:sldId id="266" r:id="rId34"/>
    <p:sldId id="267" r:id="rId35"/>
    <p:sldId id="284" r:id="rId36"/>
    <p:sldId id="269" r:id="rId37"/>
    <p:sldId id="285" r:id="rId38"/>
    <p:sldId id="270" r:id="rId39"/>
    <p:sldId id="271" r:id="rId40"/>
    <p:sldId id="294" r:id="rId41"/>
    <p:sldId id="273" r:id="rId42"/>
    <p:sldId id="286" r:id="rId43"/>
    <p:sldId id="274" r:id="rId44"/>
    <p:sldId id="276" r:id="rId45"/>
    <p:sldId id="277" r:id="rId46"/>
    <p:sldId id="278" r:id="rId47"/>
    <p:sldId id="279" r:id="rId48"/>
    <p:sldId id="280" r:id="rId49"/>
    <p:sldId id="290" r:id="rId50"/>
    <p:sldId id="292" r:id="rId51"/>
    <p:sldId id="299" r:id="rId52"/>
    <p:sldId id="296" r:id="rId53"/>
    <p:sldId id="298" r:id="rId54"/>
    <p:sldId id="283" r:id="rId55"/>
    <p:sldId id="260" r:id="rId56"/>
  </p:sldIdLst>
  <p:sldSz cx="9144000" cy="6858000" type="screen4x3"/>
  <p:notesSz cx="7010400" cy="9296400"/>
  <p:defaultTex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00CC66"/>
    <a:srgbClr val="3972A3"/>
    <a:srgbClr val="2A5B87"/>
    <a:srgbClr val="3973A5"/>
    <a:srgbClr val="295982"/>
    <a:srgbClr val="2E608E"/>
    <a:srgbClr val="E6E6E6"/>
    <a:srgbClr val="366E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2" autoAdjust="0"/>
    <p:restoredTop sz="74229" autoAdjust="0"/>
  </p:normalViewPr>
  <p:slideViewPr>
    <p:cSldViewPr snapToGrid="0" snapToObjects="1">
      <p:cViewPr varScale="1">
        <p:scale>
          <a:sx n="58" d="100"/>
          <a:sy n="58" d="100"/>
        </p:scale>
        <p:origin x="-1614" y="-78"/>
      </p:cViewPr>
      <p:guideLst>
        <p:guide orient="horz" pos="2428"/>
        <p:guide pos="2880"/>
      </p:guideLst>
    </p:cSldViewPr>
  </p:slideViewPr>
  <p:notesTextViewPr>
    <p:cViewPr>
      <p:scale>
        <a:sx n="150" d="100"/>
        <a:sy n="15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3.xml"/><Relationship Id="rId39" Type="http://schemas.openxmlformats.org/officeDocument/2006/relationships/slide" Target="slides/slide16.xml"/><Relationship Id="rId21" Type="http://schemas.openxmlformats.org/officeDocument/2006/relationships/slideMaster" Target="slideMasters/slideMaster21.xml"/><Relationship Id="rId34" Type="http://schemas.openxmlformats.org/officeDocument/2006/relationships/slide" Target="slides/slide11.xml"/><Relationship Id="rId42" Type="http://schemas.openxmlformats.org/officeDocument/2006/relationships/slide" Target="slides/slide19.xml"/><Relationship Id="rId47" Type="http://schemas.openxmlformats.org/officeDocument/2006/relationships/slide" Target="slides/slide24.xml"/><Relationship Id="rId50" Type="http://schemas.openxmlformats.org/officeDocument/2006/relationships/slide" Target="slides/slide27.xml"/><Relationship Id="rId55" Type="http://schemas.openxmlformats.org/officeDocument/2006/relationships/slide" Target="slides/slide32.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6.xml"/><Relationship Id="rId11" Type="http://schemas.openxmlformats.org/officeDocument/2006/relationships/slideMaster" Target="slideMasters/slideMaster11.xml"/><Relationship Id="rId24" Type="http://schemas.openxmlformats.org/officeDocument/2006/relationships/slide" Target="slides/slide1.xml"/><Relationship Id="rId32" Type="http://schemas.openxmlformats.org/officeDocument/2006/relationships/slide" Target="slides/slide9.xml"/><Relationship Id="rId37" Type="http://schemas.openxmlformats.org/officeDocument/2006/relationships/slide" Target="slides/slide14.xml"/><Relationship Id="rId40" Type="http://schemas.openxmlformats.org/officeDocument/2006/relationships/slide" Target="slides/slide17.xml"/><Relationship Id="rId45" Type="http://schemas.openxmlformats.org/officeDocument/2006/relationships/slide" Target="slides/slide22.xml"/><Relationship Id="rId53" Type="http://schemas.openxmlformats.org/officeDocument/2006/relationships/slide" Target="slides/slide30.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4.xml"/><Relationship Id="rId30" Type="http://schemas.openxmlformats.org/officeDocument/2006/relationships/slide" Target="slides/slide7.xml"/><Relationship Id="rId35" Type="http://schemas.openxmlformats.org/officeDocument/2006/relationships/slide" Target="slides/slide12.xml"/><Relationship Id="rId43" Type="http://schemas.openxmlformats.org/officeDocument/2006/relationships/slide" Target="slides/slide20.xml"/><Relationship Id="rId48" Type="http://schemas.openxmlformats.org/officeDocument/2006/relationships/slide" Target="slides/slide25.xml"/><Relationship Id="rId56" Type="http://schemas.openxmlformats.org/officeDocument/2006/relationships/slide" Target="slides/slide33.xml"/><Relationship Id="rId8" Type="http://schemas.openxmlformats.org/officeDocument/2006/relationships/slideMaster" Target="slideMasters/slideMaster8.xml"/><Relationship Id="rId51" Type="http://schemas.openxmlformats.org/officeDocument/2006/relationships/slide" Target="slides/slide2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2.xml"/><Relationship Id="rId33" Type="http://schemas.openxmlformats.org/officeDocument/2006/relationships/slide" Target="slides/slide10.xml"/><Relationship Id="rId38" Type="http://schemas.openxmlformats.org/officeDocument/2006/relationships/slide" Target="slides/slide15.xml"/><Relationship Id="rId46" Type="http://schemas.openxmlformats.org/officeDocument/2006/relationships/slide" Target="slides/slide23.xml"/><Relationship Id="rId59" Type="http://schemas.openxmlformats.org/officeDocument/2006/relationships/viewProps" Target="viewProps.xml"/><Relationship Id="rId20" Type="http://schemas.openxmlformats.org/officeDocument/2006/relationships/slideMaster" Target="slideMasters/slideMaster20.xml"/><Relationship Id="rId41" Type="http://schemas.openxmlformats.org/officeDocument/2006/relationships/slide" Target="slides/slide18.xml"/><Relationship Id="rId54" Type="http://schemas.openxmlformats.org/officeDocument/2006/relationships/slide" Target="slides/slide3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5.xml"/><Relationship Id="rId36" Type="http://schemas.openxmlformats.org/officeDocument/2006/relationships/slide" Target="slides/slide13.xml"/><Relationship Id="rId49" Type="http://schemas.openxmlformats.org/officeDocument/2006/relationships/slide" Target="slides/slide26.xml"/><Relationship Id="rId57" Type="http://schemas.openxmlformats.org/officeDocument/2006/relationships/notesMaster" Target="notesMasters/notesMaster1.xml"/><Relationship Id="rId10" Type="http://schemas.openxmlformats.org/officeDocument/2006/relationships/slideMaster" Target="slideMasters/slideMaster10.xml"/><Relationship Id="rId31" Type="http://schemas.openxmlformats.org/officeDocument/2006/relationships/slide" Target="slides/slide8.xml"/><Relationship Id="rId44" Type="http://schemas.openxmlformats.org/officeDocument/2006/relationships/slide" Target="slides/slide21.xml"/><Relationship Id="rId52" Type="http://schemas.openxmlformats.org/officeDocument/2006/relationships/slide" Target="slides/slide29.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970938" y="0"/>
            <a:ext cx="3037840" cy="464820"/>
          </a:xfrm>
          <a:prstGeom prst="rect">
            <a:avLst/>
          </a:prstGeom>
        </p:spPr>
        <p:txBody>
          <a:bodyPr vert="horz" wrap="square" lIns="93177" tIns="46589" rIns="93177" bIns="46589" numCol="1" anchor="t" anchorCtr="0" compatLnSpc="1">
            <a:prstTxWarp prst="textNoShape">
              <a:avLst/>
            </a:prstTxWarp>
          </a:bodyPr>
          <a:lstStyle>
            <a:lvl1pPr algn="r">
              <a:defRPr sz="1200">
                <a:latin typeface="Calibri" pitchFamily="34" charset="0"/>
              </a:defRPr>
            </a:lvl1pPr>
          </a:lstStyle>
          <a:p>
            <a:fld id="{80E03733-9E52-496C-ABEB-295E77A4BEA9}" type="datetime1">
              <a:rPr lang="en-US"/>
              <a:pPr/>
              <a:t>8/9/2012</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pPr lvl="0"/>
            <a:endParaRPr lang="en-US" noProof="0" smtClean="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wrap="square" lIns="93177" tIns="46589" rIns="93177" bIns="46589" numCol="1" anchor="b" anchorCtr="0" compatLnSpc="1">
            <a:prstTxWarp prst="textNoShape">
              <a:avLst/>
            </a:prstTxWarp>
          </a:bodyPr>
          <a:lstStyle>
            <a:lvl1pPr algn="r">
              <a:defRPr sz="1200">
                <a:latin typeface="Calibri" pitchFamily="34" charset="0"/>
              </a:defRPr>
            </a:lvl1pPr>
          </a:lstStyle>
          <a:p>
            <a:fld id="{997AE47D-C9E8-47D7-9BBE-4026DA777A3A}" type="slidenum">
              <a:rPr lang="en-US"/>
              <a:pPr/>
              <a:t>‹#›</a:t>
            </a:fld>
            <a:endParaRPr lang="en-US"/>
          </a:p>
        </p:txBody>
      </p:sp>
    </p:spTree>
    <p:extLst>
      <p:ext uri="{BB962C8B-B14F-4D97-AF65-F5344CB8AC3E}">
        <p14:creationId xmlns:p14="http://schemas.microsoft.com/office/powerpoint/2010/main" val="2655538060"/>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1</a:t>
            </a:fld>
            <a:endParaRPr lang="en-US"/>
          </a:p>
        </p:txBody>
      </p:sp>
    </p:spTree>
    <p:extLst>
      <p:ext uri="{BB962C8B-B14F-4D97-AF65-F5344CB8AC3E}">
        <p14:creationId xmlns:p14="http://schemas.microsoft.com/office/powerpoint/2010/main" val="19099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itchFamily="34" charset="-128"/>
              </a:rPr>
              <a:t>Describe how the data will be obtained. Include the who, what, when, where of collection</a:t>
            </a:r>
          </a:p>
          <a:p>
            <a:endParaRPr lang="en-US" dirty="0" smtClean="0">
              <a:ea typeface="ＭＳ Ｐゴシック" pitchFamily="34" charset="-128"/>
            </a:endParaRPr>
          </a:p>
          <a:p>
            <a:r>
              <a:rPr lang="en-US" dirty="0" smtClean="0">
                <a:ea typeface="ＭＳ Ｐゴシック" pitchFamily="34" charset="-128"/>
              </a:rPr>
              <a:t>Data processing is important to consider before the project since it may affect how data are organized, what formats are used, and what hardware/software should be budgeted for</a:t>
            </a:r>
          </a:p>
          <a:p>
            <a:r>
              <a:rPr lang="en-US" dirty="0" smtClean="0">
                <a:ea typeface="ＭＳ Ｐゴシック" pitchFamily="34" charset="-128"/>
              </a:rPr>
              <a:t>Workflows are process metadata- descriptions about how the data will be manipulated/processed/changed during analyses</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C3EC312A-E765-4B32-8DAC-A50F21003DDD}" type="slidenum">
              <a:rPr lang="en-US" sz="1200">
                <a:latin typeface="Calibri" pitchFamily="34" charset="0"/>
              </a:rPr>
              <a:pPr eaLnBrk="1" hangingPunct="1"/>
              <a:t>10</a:t>
            </a:fld>
            <a:endParaRPr lang="en-US" sz="120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itchFamily="34" charset="-128"/>
              </a:rPr>
              <a:t>File formats</a:t>
            </a:r>
          </a:p>
          <a:p>
            <a:pPr>
              <a:buFontTx/>
              <a:buChar char="-"/>
            </a:pPr>
            <a:r>
              <a:rPr lang="en-US" dirty="0" smtClean="0">
                <a:ea typeface="ＭＳ Ｐゴシック" pitchFamily="34" charset="-128"/>
              </a:rPr>
              <a:t>File formats should be determined ahead of time. Consider using non-proprietary software formats.</a:t>
            </a:r>
          </a:p>
          <a:p>
            <a:pPr>
              <a:buFontTx/>
              <a:buChar char="-"/>
            </a:pPr>
            <a:r>
              <a:rPr lang="en-US" dirty="0" smtClean="0">
                <a:ea typeface="ＭＳ Ｐゴシック" pitchFamily="34" charset="-128"/>
              </a:rPr>
              <a:t>When saving files for the long term, it’s best to use standard formats such as .</a:t>
            </a:r>
            <a:r>
              <a:rPr lang="en-US" dirty="0" err="1" smtClean="0">
                <a:ea typeface="ＭＳ Ｐゴシック" pitchFamily="34" charset="-128"/>
              </a:rPr>
              <a:t>csv</a:t>
            </a:r>
            <a:r>
              <a:rPr lang="en-US" dirty="0" smtClean="0">
                <a:ea typeface="ＭＳ Ｐゴシック" pitchFamily="34" charset="-128"/>
              </a:rPr>
              <a:t> or .txt</a:t>
            </a:r>
          </a:p>
          <a:p>
            <a:pPr>
              <a:buFontTx/>
              <a:buChar char="-"/>
            </a:pPr>
            <a:r>
              <a:rPr lang="en-US" dirty="0" smtClean="0">
                <a:ea typeface="ＭＳ Ｐゴシック" pitchFamily="34" charset="-128"/>
              </a:rPr>
              <a:t>Whatever format is chosen, justify your choice. Consider what standards are commonly used in your scientific discipline</a:t>
            </a:r>
          </a:p>
          <a:p>
            <a:pPr>
              <a:buFontTx/>
              <a:buChar char="-"/>
            </a:pPr>
            <a:r>
              <a:rPr lang="en-US" dirty="0" smtClean="0">
                <a:ea typeface="ＭＳ Ｐゴシック" pitchFamily="34" charset="-128"/>
              </a:rPr>
              <a:t>Describe the naming conventions that will be used for the file. By determining these ahead of time, you are less likely to need to go through and change/reorganize files during or after the project</a:t>
            </a:r>
          </a:p>
          <a:p>
            <a:pPr>
              <a:buFontTx/>
              <a:buChar char="-"/>
            </a:pPr>
            <a:endParaRPr lang="en-US" dirty="0" smtClean="0">
              <a:ea typeface="ＭＳ Ｐゴシック" pitchFamily="34" charset="-128"/>
            </a:endParaRPr>
          </a:p>
          <a:p>
            <a:r>
              <a:rPr lang="en-US" dirty="0" smtClean="0">
                <a:ea typeface="ＭＳ Ｐゴシック" pitchFamily="34" charset="-128"/>
              </a:rPr>
              <a:t>QA/QC</a:t>
            </a:r>
          </a:p>
          <a:p>
            <a:pPr>
              <a:buFontTx/>
              <a:buChar char="-"/>
            </a:pPr>
            <a:r>
              <a:rPr lang="en-US" dirty="0" smtClean="0">
                <a:ea typeface="ＭＳ Ｐゴシック" pitchFamily="34" charset="-128"/>
              </a:rPr>
              <a:t>Describe what measures will be taken to ensure data are high quality</a:t>
            </a:r>
          </a:p>
          <a:p>
            <a:pPr>
              <a:buFontTx/>
              <a:buChar char="-"/>
            </a:pPr>
            <a:r>
              <a:rPr lang="en-US" dirty="0" smtClean="0">
                <a:ea typeface="ＭＳ Ｐゴシック" pitchFamily="34" charset="-128"/>
              </a:rPr>
              <a:t>Consider what will be done during data collection</a:t>
            </a:r>
          </a:p>
          <a:p>
            <a:pPr>
              <a:buFontTx/>
              <a:buChar char="-"/>
            </a:pPr>
            <a:r>
              <a:rPr lang="en-US" dirty="0" smtClean="0">
                <a:ea typeface="ＭＳ Ｐゴシック" pitchFamily="34" charset="-128"/>
              </a:rPr>
              <a:t>Double entry of data into spreadsheets by two people is always wise</a:t>
            </a:r>
          </a:p>
          <a:p>
            <a:pPr>
              <a:buFontTx/>
              <a:buChar char="-"/>
            </a:pPr>
            <a:r>
              <a:rPr lang="en-US" dirty="0" smtClean="0">
                <a:ea typeface="ＭＳ Ｐゴシック" pitchFamily="34" charset="-128"/>
              </a:rPr>
              <a:t>Identify any steps that you might take during analysis and processing to eliminate “bad” data points (not outliers, but rather errors)</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34E9E82F-3409-47E2-B809-65D7C037C6DB}" type="slidenum">
              <a:rPr lang="en-US" sz="1200">
                <a:latin typeface="Calibri" pitchFamily="34" charset="0"/>
              </a:rPr>
              <a:pPr eaLnBrk="1" hangingPunct="1"/>
              <a:t>11</a:t>
            </a:fld>
            <a:endParaRPr lang="en-US" sz="120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itchFamily="34" charset="-128"/>
              </a:rPr>
              <a:t>Existing data</a:t>
            </a:r>
          </a:p>
          <a:p>
            <a:pPr>
              <a:buFontTx/>
              <a:buChar char="-"/>
            </a:pPr>
            <a:r>
              <a:rPr lang="en-US" dirty="0" smtClean="0">
                <a:ea typeface="ＭＳ Ｐゴシック" pitchFamily="34" charset="-128"/>
              </a:rPr>
              <a:t>How will your project relate to existing data?</a:t>
            </a:r>
          </a:p>
          <a:p>
            <a:pPr>
              <a:buFontTx/>
              <a:buChar char="-"/>
            </a:pPr>
            <a:r>
              <a:rPr lang="en-US" dirty="0" smtClean="0">
                <a:ea typeface="ＭＳ Ｐゴシック" pitchFamily="34" charset="-128"/>
              </a:rPr>
              <a:t>Describe the origins of existing data that you might use during your process (e.g. meta-analysis projects)</a:t>
            </a:r>
          </a:p>
          <a:p>
            <a:pPr>
              <a:buFontTx/>
              <a:buChar char="-"/>
            </a:pPr>
            <a:r>
              <a:rPr lang="en-US" dirty="0" smtClean="0">
                <a:ea typeface="ＭＳ Ｐゴシック" pitchFamily="34" charset="-128"/>
              </a:rPr>
              <a:t>If your data set is intended to be combined in the future with existing data, describe how you will ensure that formats are compatible</a:t>
            </a:r>
          </a:p>
          <a:p>
            <a:pPr>
              <a:buFontTx/>
              <a:buChar char="-"/>
            </a:pPr>
            <a:r>
              <a:rPr lang="en-US" dirty="0" smtClean="0">
                <a:ea typeface="ＭＳ Ｐゴシック" pitchFamily="34" charset="-128"/>
              </a:rPr>
              <a:t>Describe the relationship between the data you are collecting and what’s already in existence</a:t>
            </a:r>
          </a:p>
          <a:p>
            <a:endParaRPr lang="en-US" dirty="0" smtClean="0">
              <a:ea typeface="ＭＳ Ｐゴシック" pitchFamily="34" charset="-128"/>
            </a:endParaRPr>
          </a:p>
          <a:p>
            <a:r>
              <a:rPr lang="en-US" dirty="0" smtClean="0">
                <a:ea typeface="ＭＳ Ｐゴシック" pitchFamily="34" charset="-128"/>
              </a:rPr>
              <a:t>How data will be managed in the short term</a:t>
            </a:r>
          </a:p>
          <a:p>
            <a:pPr>
              <a:buFontTx/>
              <a:buChar char="-"/>
            </a:pPr>
            <a:r>
              <a:rPr lang="en-US" dirty="0" smtClean="0">
                <a:ea typeface="ＭＳ Ｐゴシック" pitchFamily="34" charset="-128"/>
              </a:rPr>
              <a:t>Version control: keeping track of different versions of your data and/or analyses</a:t>
            </a:r>
          </a:p>
          <a:p>
            <a:pPr lvl="1">
              <a:buFontTx/>
              <a:buChar char="-"/>
            </a:pPr>
            <a:r>
              <a:rPr lang="en-US" dirty="0" smtClean="0">
                <a:ea typeface="ＭＳ Ｐゴシック" pitchFamily="34" charset="-128"/>
              </a:rPr>
              <a:t>There is version control software available for text-based data</a:t>
            </a:r>
          </a:p>
          <a:p>
            <a:pPr lvl="1">
              <a:buFontTx/>
              <a:buChar char="-"/>
            </a:pPr>
            <a:r>
              <a:rPr lang="en-US" dirty="0" smtClean="0">
                <a:ea typeface="ＭＳ Ｐゴシック" pitchFamily="34" charset="-128"/>
              </a:rPr>
              <a:t>Can include information about versions in file names</a:t>
            </a:r>
          </a:p>
          <a:p>
            <a:pPr lvl="1">
              <a:buFontTx/>
              <a:buChar char="-"/>
            </a:pPr>
            <a:r>
              <a:rPr lang="en-US" dirty="0" smtClean="0">
                <a:ea typeface="ＭＳ Ｐゴシック" pitchFamily="34" charset="-128"/>
              </a:rPr>
              <a:t>keep track of how versions differ (document file versions)</a:t>
            </a:r>
          </a:p>
          <a:p>
            <a:pPr>
              <a:buFontTx/>
              <a:buChar char="-"/>
            </a:pPr>
            <a:r>
              <a:rPr lang="en-US" dirty="0" smtClean="0">
                <a:ea typeface="ＭＳ Ｐゴシック" pitchFamily="34" charset="-128"/>
              </a:rPr>
              <a:t>Backing up: consider on-site versus off-site. Are servers available at your institution?</a:t>
            </a:r>
          </a:p>
          <a:p>
            <a:pPr>
              <a:buFontTx/>
              <a:buChar char="-"/>
            </a:pPr>
            <a:r>
              <a:rPr lang="en-US" dirty="0" smtClean="0">
                <a:ea typeface="ＭＳ Ｐゴシック" pitchFamily="34" charset="-128"/>
              </a:rPr>
              <a:t>Security/protection: are data sensitive? Who will have access? </a:t>
            </a:r>
          </a:p>
          <a:p>
            <a:pPr>
              <a:buFontTx/>
              <a:buChar char="-"/>
            </a:pPr>
            <a:r>
              <a:rPr lang="en-US" dirty="0" smtClean="0">
                <a:ea typeface="ＭＳ Ｐゴシック" pitchFamily="34" charset="-128"/>
              </a:rPr>
              <a:t>Who will be responsible: Assign roles and responsibilities for data management/archiving/version control/backing up </a:t>
            </a:r>
            <a:r>
              <a:rPr lang="en-US" dirty="0" err="1" smtClean="0">
                <a:ea typeface="ＭＳ Ｐゴシック" pitchFamily="34" charset="-128"/>
              </a:rPr>
              <a:t>etc</a:t>
            </a:r>
            <a:endParaRPr lang="en-US" dirty="0" smtClean="0">
              <a:ea typeface="ＭＳ Ｐゴシック" pitchFamily="34" charset="-128"/>
            </a:endParaRPr>
          </a:p>
          <a:p>
            <a:endParaRPr lang="en-US" dirty="0" smtClean="0">
              <a:ea typeface="ＭＳ Ｐゴシック" pitchFamily="34"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0457008-3DA2-4971-AB77-F5BB69EFEA20}" type="slidenum">
              <a:rPr lang="en-US" sz="1200">
                <a:latin typeface="Calibri" pitchFamily="34" charset="0"/>
              </a:rPr>
              <a:pPr eaLnBrk="1" hangingPunct="1"/>
              <a:t>12</a:t>
            </a:fld>
            <a:endParaRPr lang="en-US" sz="120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13</a:t>
            </a:fld>
            <a:endParaRPr lang="en-US"/>
          </a:p>
        </p:txBody>
      </p:sp>
    </p:spTree>
    <p:extLst>
      <p:ext uri="{BB962C8B-B14F-4D97-AF65-F5344CB8AC3E}">
        <p14:creationId xmlns:p14="http://schemas.microsoft.com/office/powerpoint/2010/main" val="3864946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itchFamily="34" charset="-128"/>
              </a:rPr>
              <a:t>What metadata are needed</a:t>
            </a:r>
          </a:p>
          <a:p>
            <a:pPr>
              <a:buFontTx/>
              <a:buChar char="-"/>
            </a:pPr>
            <a:r>
              <a:rPr lang="en-US" dirty="0" smtClean="0">
                <a:ea typeface="ＭＳ Ｐゴシック" pitchFamily="34" charset="-128"/>
              </a:rPr>
              <a:t>Identify ahead of time what metadata will be important to capture during the data collection and analysis phases</a:t>
            </a:r>
          </a:p>
          <a:p>
            <a:endParaRPr lang="en-US" dirty="0" smtClean="0">
              <a:ea typeface="ＭＳ Ｐゴシック" pitchFamily="34" charset="-128"/>
            </a:endParaRPr>
          </a:p>
          <a:p>
            <a:r>
              <a:rPr lang="en-US" dirty="0" smtClean="0">
                <a:ea typeface="ＭＳ Ｐゴシック" pitchFamily="34" charset="-128"/>
              </a:rPr>
              <a:t>What format will be used for the data</a:t>
            </a:r>
          </a:p>
          <a:p>
            <a:pPr>
              <a:buFontTx/>
              <a:buChar char="-"/>
            </a:pPr>
            <a:r>
              <a:rPr lang="en-US" dirty="0" smtClean="0">
                <a:ea typeface="ＭＳ Ｐゴシック" pitchFamily="34" charset="-128"/>
              </a:rPr>
              <a:t>There are many different metadata formats available. Ask colleagues about what is used by the majority of your discipline</a:t>
            </a:r>
          </a:p>
          <a:p>
            <a:pPr>
              <a:buFontTx/>
              <a:buChar char="-"/>
            </a:pPr>
            <a:r>
              <a:rPr lang="en-US" dirty="0" smtClean="0">
                <a:ea typeface="ＭＳ Ｐゴシック" pitchFamily="34" charset="-128"/>
              </a:rPr>
              <a:t>Check with the repository you plan to use for data preservation- many have metadata format requirements. This saves time in the long run </a:t>
            </a:r>
          </a:p>
          <a:p>
            <a:pPr>
              <a:buFontTx/>
              <a:buChar char="-"/>
            </a:pPr>
            <a:r>
              <a:rPr lang="en-US" dirty="0" smtClean="0">
                <a:ea typeface="ＭＳ Ｐゴシック" pitchFamily="34" charset="-128"/>
              </a:rPr>
              <a:t>Justify the format you choose for your metadata- consider the community, the archive, and the nature of the project</a:t>
            </a:r>
          </a:p>
          <a:p>
            <a:pPr>
              <a:buFontTx/>
              <a:buChar char="-"/>
            </a:pPr>
            <a:endParaRPr lang="en-US" dirty="0" smtClean="0">
              <a:ea typeface="ＭＳ Ｐゴシック" pitchFamily="34" charset="-128"/>
            </a:endParaRPr>
          </a:p>
          <a:p>
            <a:pPr>
              <a:buFontTx/>
              <a:buChar char="-"/>
            </a:pPr>
            <a:r>
              <a:rPr lang="en-US" dirty="0" smtClean="0">
                <a:ea typeface="ＭＳ Ｐゴシック" pitchFamily="34" charset="-128"/>
              </a:rPr>
              <a:t>The icons all represent different formats for metadata</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AEB7826C-285C-4A9D-A615-96CFA00A84B8}" type="slidenum">
              <a:rPr lang="en-US" sz="1200">
                <a:latin typeface="Calibri" pitchFamily="34" charset="0"/>
              </a:rPr>
              <a:pPr eaLnBrk="1" hangingPunct="1"/>
              <a:t>14</a:t>
            </a:fld>
            <a:endParaRPr lang="en-US" sz="120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15</a:t>
            </a:fld>
            <a:endParaRPr lang="en-US"/>
          </a:p>
        </p:txBody>
      </p:sp>
    </p:spTree>
    <p:extLst>
      <p:ext uri="{BB962C8B-B14F-4D97-AF65-F5344CB8AC3E}">
        <p14:creationId xmlns:p14="http://schemas.microsoft.com/office/powerpoint/2010/main" val="1421989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lnSpcReduction="10000"/>
          </a:bodyPr>
          <a:lstStyle/>
          <a:p>
            <a:r>
              <a:rPr lang="en-US" dirty="0" smtClean="0">
                <a:ea typeface="ＭＳ Ｐゴシック" pitchFamily="34" charset="-128"/>
              </a:rPr>
              <a:t>Obligations for sharing</a:t>
            </a:r>
          </a:p>
          <a:p>
            <a:pPr>
              <a:buFontTx/>
              <a:buChar char="-"/>
            </a:pPr>
            <a:r>
              <a:rPr lang="en-US" dirty="0" smtClean="0">
                <a:ea typeface="ＭＳ Ｐゴシック" pitchFamily="34" charset="-128"/>
              </a:rPr>
              <a:t>Describe any requirements you might have for sharing as a result of your funding, your institution, your professional society, etc. </a:t>
            </a:r>
          </a:p>
          <a:p>
            <a:pPr>
              <a:buFontTx/>
              <a:buChar char="-"/>
            </a:pPr>
            <a:r>
              <a:rPr lang="en-US" dirty="0" smtClean="0">
                <a:ea typeface="ＭＳ Ｐゴシック" pitchFamily="34" charset="-128"/>
              </a:rPr>
              <a:t>Consider any legal obligations for sharing data. </a:t>
            </a:r>
          </a:p>
          <a:p>
            <a:pPr>
              <a:buFontTx/>
              <a:buChar char="-"/>
            </a:pPr>
            <a:r>
              <a:rPr lang="en-US" dirty="0" smtClean="0">
                <a:ea typeface="ＭＳ Ｐゴシック" pitchFamily="34" charset="-128"/>
              </a:rPr>
              <a:t>Check with your institution- they often have information available for researchers regarding sharing obligations within and beyond the institution</a:t>
            </a:r>
          </a:p>
          <a:p>
            <a:pPr>
              <a:buFontTx/>
              <a:buChar char="-"/>
            </a:pPr>
            <a:endParaRPr lang="en-US" dirty="0" smtClean="0">
              <a:ea typeface="ＭＳ Ｐゴシック" pitchFamily="34" charset="-128"/>
            </a:endParaRPr>
          </a:p>
          <a:p>
            <a:r>
              <a:rPr lang="en-US" dirty="0" smtClean="0">
                <a:ea typeface="ＭＳ Ｐゴシック" pitchFamily="34" charset="-128"/>
              </a:rPr>
              <a:t>Details of sharing:</a:t>
            </a:r>
          </a:p>
          <a:p>
            <a:pPr>
              <a:buFontTx/>
              <a:buChar char="-"/>
            </a:pPr>
            <a:r>
              <a:rPr lang="en-US" dirty="0" smtClean="0">
                <a:ea typeface="ＭＳ Ｐゴシック" pitchFamily="34" charset="-128"/>
              </a:rPr>
              <a:t>How long will the data be available?</a:t>
            </a:r>
          </a:p>
          <a:p>
            <a:pPr>
              <a:buFontTx/>
              <a:buChar char="-"/>
            </a:pPr>
            <a:r>
              <a:rPr lang="en-US" dirty="0" smtClean="0">
                <a:ea typeface="ＭＳ Ｐゴシック" pitchFamily="34" charset="-128"/>
              </a:rPr>
              <a:t>When will that access be granted?</a:t>
            </a:r>
          </a:p>
          <a:p>
            <a:pPr>
              <a:buFontTx/>
              <a:buChar char="-"/>
            </a:pPr>
            <a:r>
              <a:rPr lang="en-US" dirty="0" smtClean="0">
                <a:ea typeface="ＭＳ Ｐゴシック" pitchFamily="34" charset="-128"/>
              </a:rPr>
              <a:t>Who will have access to those data? How will they gain access? </a:t>
            </a:r>
          </a:p>
          <a:p>
            <a:pPr>
              <a:buFontTx/>
              <a:buChar char="-"/>
            </a:pPr>
            <a:r>
              <a:rPr lang="en-US" dirty="0" smtClean="0">
                <a:ea typeface="ＭＳ Ｐゴシック" pitchFamily="34" charset="-128"/>
              </a:rPr>
              <a:t>Will the data collector/creator/PI have exclusive rights to data for a certain period of time?</a:t>
            </a:r>
          </a:p>
          <a:p>
            <a:endParaRPr lang="en-US" dirty="0" smtClean="0">
              <a:ea typeface="ＭＳ Ｐゴシック" pitchFamily="34" charset="-128"/>
            </a:endParaRPr>
          </a:p>
          <a:p>
            <a:r>
              <a:rPr lang="en-US" dirty="0" smtClean="0">
                <a:ea typeface="ＭＳ Ｐゴシック" pitchFamily="34" charset="-128"/>
              </a:rPr>
              <a:t>Ethical/privacy: </a:t>
            </a:r>
          </a:p>
          <a:p>
            <a:r>
              <a:rPr lang="en-US" dirty="0" smtClean="0">
                <a:ea typeface="ＭＳ Ｐゴシック" pitchFamily="34" charset="-128"/>
              </a:rPr>
              <a:t>- are data about humans? If so, address human subjects research protocols. </a:t>
            </a:r>
          </a:p>
          <a:p>
            <a:pPr>
              <a:buFontTx/>
              <a:buChar char="-"/>
            </a:pPr>
            <a:r>
              <a:rPr lang="en-US" dirty="0" smtClean="0">
                <a:ea typeface="ＭＳ Ｐゴシック" pitchFamily="34" charset="-128"/>
              </a:rPr>
              <a:t>Other example of ethical/privacy concerns: locations of sensitive habitats or organisms</a:t>
            </a:r>
          </a:p>
          <a:p>
            <a:pPr>
              <a:buFontTx/>
              <a:buChar char="-"/>
            </a:pPr>
            <a:r>
              <a:rPr lang="en-US" dirty="0" smtClean="0">
                <a:ea typeface="ＭＳ Ｐゴシック" pitchFamily="34" charset="-128"/>
              </a:rPr>
              <a:t>Informed consent issues</a:t>
            </a:r>
          </a:p>
          <a:p>
            <a:pPr>
              <a:buFontTx/>
              <a:buChar char="-"/>
            </a:pPr>
            <a:r>
              <a:rPr lang="en-US" dirty="0" smtClean="0">
                <a:ea typeface="ＭＳ Ｐゴシック" pitchFamily="34" charset="-128"/>
              </a:rPr>
              <a:t>How privacy will be protected; participant confidentiality arrangements</a:t>
            </a:r>
          </a:p>
          <a:p>
            <a:endParaRPr lang="en-US" dirty="0" smtClean="0">
              <a:ea typeface="ＭＳ Ｐゴシック" pitchFamily="34"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60DE3359-A7D3-4311-9D26-793F99ABBFFB}" type="slidenum">
              <a:rPr lang="en-US" sz="1200">
                <a:latin typeface="Calibri" pitchFamily="34" charset="0"/>
              </a:rPr>
              <a:pPr eaLnBrk="1" hangingPunct="1"/>
              <a:t>16</a:t>
            </a:fld>
            <a:endParaRPr lang="en-US" sz="1200">
              <a:latin typeface="Calibri"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ea typeface="ＭＳ Ｐゴシック" pitchFamily="34" charset="-128"/>
              </a:rPr>
              <a:t>IP/copyright:</a:t>
            </a:r>
          </a:p>
          <a:p>
            <a:pPr>
              <a:buFontTx/>
              <a:buChar char="-"/>
            </a:pPr>
            <a:r>
              <a:rPr lang="en-US" dirty="0" smtClean="0">
                <a:ea typeface="ＭＳ Ｐゴシック" pitchFamily="34" charset="-128"/>
              </a:rPr>
              <a:t>Institutions and/or funding agencies often have a policy for this</a:t>
            </a:r>
          </a:p>
          <a:p>
            <a:pPr>
              <a:buFontTx/>
              <a:buChar char="-"/>
            </a:pPr>
            <a:r>
              <a:rPr lang="en-US" dirty="0" smtClean="0">
                <a:ea typeface="ＭＳ Ｐゴシック" pitchFamily="34" charset="-128"/>
              </a:rPr>
              <a:t>Address any embargos on data due to patents, politics etc.</a:t>
            </a:r>
          </a:p>
          <a:p>
            <a:pPr>
              <a:buFontTx/>
              <a:buChar char="-"/>
            </a:pPr>
            <a:endParaRPr lang="en-US" dirty="0" smtClean="0">
              <a:ea typeface="ＭＳ Ｐゴシック" pitchFamily="34" charset="-128"/>
            </a:endParaRPr>
          </a:p>
          <a:p>
            <a:r>
              <a:rPr lang="en-US" dirty="0" smtClean="0">
                <a:ea typeface="ＭＳ Ｐゴシック" pitchFamily="34" charset="-128"/>
              </a:rPr>
              <a:t>Intended future uses/users</a:t>
            </a:r>
          </a:p>
          <a:p>
            <a:r>
              <a:rPr lang="en-US" dirty="0" smtClean="0">
                <a:ea typeface="ＭＳ Ｐゴシック" pitchFamily="34" charset="-128"/>
              </a:rPr>
              <a:t>- Helps determine good data archive to use</a:t>
            </a:r>
          </a:p>
          <a:p>
            <a:pPr>
              <a:buFontTx/>
              <a:buChar char="-"/>
            </a:pPr>
            <a:r>
              <a:rPr lang="en-US" dirty="0" smtClean="0">
                <a:ea typeface="ＭＳ Ｐゴシック" pitchFamily="34" charset="-128"/>
              </a:rPr>
              <a:t>By thinking about this at planning stages, can prepare data better for future use/users</a:t>
            </a:r>
          </a:p>
          <a:p>
            <a:pPr>
              <a:buFontTx/>
              <a:buChar char="-"/>
            </a:pPr>
            <a:endParaRPr lang="en-US" dirty="0" smtClean="0">
              <a:ea typeface="ＭＳ Ｐゴシック" pitchFamily="34" charset="-128"/>
            </a:endParaRPr>
          </a:p>
          <a:p>
            <a:r>
              <a:rPr lang="en-US" dirty="0" smtClean="0">
                <a:ea typeface="ＭＳ Ｐゴシック" pitchFamily="34" charset="-128"/>
              </a:rPr>
              <a:t>Citation</a:t>
            </a:r>
          </a:p>
          <a:p>
            <a:pPr>
              <a:buFontTx/>
              <a:buChar char="-"/>
            </a:pPr>
            <a:r>
              <a:rPr lang="en-US" dirty="0" smtClean="0">
                <a:ea typeface="ＭＳ Ｐゴシック" pitchFamily="34" charset="-128"/>
              </a:rPr>
              <a:t>How should dataset be cited</a:t>
            </a:r>
          </a:p>
          <a:p>
            <a:pPr>
              <a:buFontTx/>
              <a:buChar char="-"/>
            </a:pPr>
            <a:r>
              <a:rPr lang="en-US" dirty="0" smtClean="0">
                <a:ea typeface="ＭＳ Ｐゴシック" pitchFamily="34" charset="-128"/>
              </a:rPr>
              <a:t>How authors should be credited</a:t>
            </a:r>
          </a:p>
          <a:p>
            <a:pPr>
              <a:buFontTx/>
              <a:buChar char="-"/>
            </a:pPr>
            <a:r>
              <a:rPr lang="en-US" dirty="0" smtClean="0">
                <a:ea typeface="ＭＳ Ｐゴシック" pitchFamily="34" charset="-128"/>
              </a:rPr>
              <a:t>Consult policies and options with data archive you will be using</a:t>
            </a:r>
          </a:p>
          <a:p>
            <a:pPr>
              <a:buFontTx/>
              <a:buChar char="-"/>
            </a:pPr>
            <a:r>
              <a:rPr lang="en-US" dirty="0" smtClean="0">
                <a:ea typeface="ＭＳ Ｐゴシック" pitchFamily="34" charset="-128"/>
              </a:rPr>
              <a:t>Persistent citation = will not change over time. Consider DOIs </a:t>
            </a:r>
          </a:p>
          <a:p>
            <a:pPr>
              <a:buFontTx/>
              <a:buChar char="-"/>
            </a:pPr>
            <a:endParaRPr lang="en-US" dirty="0" smtClean="0">
              <a:ea typeface="ＭＳ Ｐゴシック" pitchFamily="34" charset="-128"/>
            </a:endParaRPr>
          </a:p>
          <a:p>
            <a:pPr>
              <a:buFontTx/>
              <a:buChar char="-"/>
            </a:pPr>
            <a:endParaRPr lang="en-US" dirty="0" smtClean="0">
              <a:ea typeface="ＭＳ Ｐゴシック" pitchFamily="34"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C34ADB5-21DC-419A-AAD2-C76F63FF5FED}" type="slidenum">
              <a:rPr lang="en-US" sz="1200">
                <a:latin typeface="Calibri" pitchFamily="34" charset="0"/>
              </a:rPr>
              <a:pPr eaLnBrk="1" hangingPunct="1"/>
              <a:t>17</a:t>
            </a:fld>
            <a:endParaRPr lang="en-US" sz="1200">
              <a:latin typeface="Calibri"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18</a:t>
            </a:fld>
            <a:endParaRPr lang="en-US"/>
          </a:p>
        </p:txBody>
      </p:sp>
    </p:spTree>
    <p:extLst>
      <p:ext uri="{BB962C8B-B14F-4D97-AF65-F5344CB8AC3E}">
        <p14:creationId xmlns:p14="http://schemas.microsoft.com/office/powerpoint/2010/main" val="6177442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dirty="0" smtClean="0">
                <a:ea typeface="ＭＳ Ｐゴシック" pitchFamily="34" charset="-128"/>
              </a:rPr>
              <a:t>Not all data should be preserved</a:t>
            </a:r>
          </a:p>
          <a:p>
            <a:pPr lvl="1">
              <a:buFontTx/>
              <a:buChar char="-"/>
            </a:pPr>
            <a:r>
              <a:rPr lang="en-US" dirty="0" smtClean="0">
                <a:ea typeface="ＭＳ Ｐゴシック" pitchFamily="34" charset="-128"/>
              </a:rPr>
              <a:t>Focus on raw data</a:t>
            </a:r>
          </a:p>
          <a:p>
            <a:pPr lvl="1">
              <a:buFontTx/>
              <a:buChar char="-"/>
            </a:pPr>
            <a:r>
              <a:rPr lang="en-US" dirty="0" smtClean="0">
                <a:ea typeface="ＭＳ Ｐゴシック" pitchFamily="34" charset="-128"/>
              </a:rPr>
              <a:t>Data derivatives can also be preserved but should be linked to raw data with workflows and/or in metadata</a:t>
            </a:r>
          </a:p>
          <a:p>
            <a:pPr>
              <a:buFontTx/>
              <a:buChar char="-"/>
            </a:pPr>
            <a:r>
              <a:rPr lang="en-US" dirty="0" smtClean="0">
                <a:ea typeface="ＭＳ Ｐゴシック" pitchFamily="34" charset="-128"/>
              </a:rPr>
              <a:t>where it will be preserved</a:t>
            </a:r>
          </a:p>
          <a:p>
            <a:pPr lvl="1">
              <a:buFontTx/>
              <a:buChar char="-"/>
            </a:pPr>
            <a:r>
              <a:rPr lang="en-US" dirty="0" smtClean="0">
                <a:ea typeface="ＭＳ Ｐゴシック" pitchFamily="34" charset="-128"/>
              </a:rPr>
              <a:t>What archives are commonly used in your community</a:t>
            </a:r>
          </a:p>
          <a:p>
            <a:pPr lvl="1">
              <a:buFontTx/>
              <a:buChar char="-"/>
            </a:pPr>
            <a:r>
              <a:rPr lang="en-US" dirty="0" smtClean="0">
                <a:ea typeface="ＭＳ Ｐゴシック" pitchFamily="34" charset="-128"/>
              </a:rPr>
              <a:t>Archives last longer than lab/personal websites</a:t>
            </a:r>
          </a:p>
          <a:p>
            <a:pPr lvl="1">
              <a:buFontTx/>
              <a:buChar char="-"/>
            </a:pPr>
            <a:r>
              <a:rPr lang="en-US" dirty="0" smtClean="0">
                <a:ea typeface="ＭＳ Ｐゴシック" pitchFamily="34" charset="-128"/>
              </a:rPr>
              <a:t>Check to see if institution has repository available to researchers</a:t>
            </a:r>
          </a:p>
          <a:p>
            <a:pPr lvl="1">
              <a:buFontTx/>
              <a:buChar char="-"/>
            </a:pPr>
            <a:r>
              <a:rPr lang="en-US" dirty="0" smtClean="0">
                <a:ea typeface="ＭＳ Ｐゴシック" pitchFamily="34" charset="-128"/>
              </a:rPr>
              <a:t>Are there any organizations or societies that might house your data</a:t>
            </a:r>
          </a:p>
          <a:p>
            <a:pPr lvl="1">
              <a:buFontTx/>
              <a:buChar char="-"/>
            </a:pPr>
            <a:r>
              <a:rPr lang="en-US" dirty="0" smtClean="0">
                <a:ea typeface="ＭＳ Ｐゴシック" pitchFamily="34" charset="-128"/>
              </a:rPr>
              <a:t>Include succession plans if the expected place for archiving goes out of existence</a:t>
            </a:r>
          </a:p>
          <a:p>
            <a:pPr>
              <a:buFontTx/>
              <a:buChar char="-"/>
            </a:pPr>
            <a:r>
              <a:rPr lang="en-US" dirty="0" smtClean="0">
                <a:ea typeface="ＭＳ Ｐゴシック" pitchFamily="34" charset="-128"/>
              </a:rPr>
              <a:t>Data transformations/formats: contact the data repository you will use early in the project to be sure you have data in correct format. Saves time later</a:t>
            </a:r>
          </a:p>
          <a:p>
            <a:pPr>
              <a:buFontTx/>
              <a:buChar char="-"/>
            </a:pPr>
            <a:r>
              <a:rPr lang="en-US" dirty="0" smtClean="0">
                <a:ea typeface="ＭＳ Ｐゴシック" pitchFamily="34" charset="-128"/>
              </a:rPr>
              <a:t>Be sure there is a person assigned responsibility for maintaining contact information for the archive. This is especially important if restrictions on data use require that they contact the data collectors before reusing data</a:t>
            </a:r>
          </a:p>
          <a:p>
            <a:endParaRPr lang="en-US" dirty="0" smtClean="0">
              <a:ea typeface="ＭＳ Ｐゴシック" pitchFamily="34"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103539B-D6BD-4219-88EE-20FCE832B1B2}" type="slidenum">
              <a:rPr lang="en-US" sz="1200">
                <a:latin typeface="Calibri" pitchFamily="34" charset="0"/>
              </a:rPr>
              <a:pPr eaLnBrk="1" hangingPunct="1"/>
              <a:t>19</a:t>
            </a:fld>
            <a:endParaRPr lang="en-US" sz="1200">
              <a:latin typeface="Calibri"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ea typeface="ＭＳ Ｐゴシック" pitchFamily="34" charset="-128"/>
            </a:endParaRPr>
          </a:p>
        </p:txBody>
      </p:sp>
      <p:sp>
        <p:nvSpPr>
          <p:cNvPr id="16388"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7D26EEF-3E1C-4FA4-81E2-4AEC0CB1328A}" type="slidenum">
              <a:rPr lang="en-US" sz="1200">
                <a:latin typeface="Calibri" pitchFamily="34" charset="0"/>
              </a:rPr>
              <a:pPr eaLnBrk="1" hangingPunct="1"/>
              <a:t>2</a:t>
            </a:fld>
            <a:endParaRPr lang="en-US" sz="120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20</a:t>
            </a:fld>
            <a:endParaRPr lang="en-US"/>
          </a:p>
        </p:txBody>
      </p:sp>
    </p:spTree>
    <p:extLst>
      <p:ext uri="{BB962C8B-B14F-4D97-AF65-F5344CB8AC3E}">
        <p14:creationId xmlns:p14="http://schemas.microsoft.com/office/powerpoint/2010/main" val="28779013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en-US" smtClean="0">
                <a:ea typeface="ＭＳ Ｐゴシック" pitchFamily="34" charset="-128"/>
              </a:rPr>
              <a:t>Can request funds specifically for data management</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8D7ED735-1FD5-4711-AEA0-12D10B536C3B}" type="slidenum">
              <a:rPr lang="en-US" sz="1200">
                <a:latin typeface="Calibri" pitchFamily="34" charset="0"/>
              </a:rPr>
              <a:pPr eaLnBrk="1" hangingPunct="1"/>
              <a:t>21</a:t>
            </a:fld>
            <a:endParaRPr lang="en-US" sz="1200">
              <a:latin typeface="Calibri"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ea typeface="ＭＳ Ｐゴシック" pitchFamily="34" charset="-128"/>
              </a:rPr>
              <a:t>This is intended to serve as an example of a 2-page NSF-mandated Data Management Plan</a:t>
            </a:r>
          </a:p>
          <a:p>
            <a:endParaRPr lang="en-US" smtClean="0">
              <a:ea typeface="ＭＳ Ｐゴシック" pitchFamily="34"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2B2EA41B-A394-49E9-B3D7-41F07C2FCBB9}" type="slidenum">
              <a:rPr lang="en-US" sz="1200">
                <a:latin typeface="Calibri" pitchFamily="34" charset="0"/>
              </a:rPr>
              <a:pPr eaLnBrk="1" hangingPunct="1"/>
              <a:t>22</a:t>
            </a:fld>
            <a:endParaRPr lang="en-US" sz="1200">
              <a:latin typeface="Calibri"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CDCE24F-2E05-4971-8316-8543A6396508}" type="slidenum">
              <a:rPr lang="en-US" sz="1200">
                <a:latin typeface="Calibri" pitchFamily="34" charset="0"/>
              </a:rPr>
              <a:pPr eaLnBrk="1" hangingPunct="1"/>
              <a:t>23</a:t>
            </a:fld>
            <a:endParaRPr lang="en-US" sz="1200">
              <a:latin typeface="Calibri"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smtClean="0">
              <a:ea typeface="ＭＳ Ｐゴシック" pitchFamily="34"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937131B-3F26-4EB8-A504-82C76519CE98}" type="slidenum">
              <a:rPr lang="en-US" sz="1200">
                <a:latin typeface="Calibri" pitchFamily="34" charset="0"/>
              </a:rPr>
              <a:pPr eaLnBrk="1" hangingPunct="1"/>
              <a:t>24</a:t>
            </a:fld>
            <a:endParaRPr lang="en-US" sz="1200">
              <a:latin typeface="Calibri"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B45697E9-ACC7-4A78-A06D-BC74A9633DD2}" type="slidenum">
              <a:rPr lang="en-US" sz="1200">
                <a:latin typeface="Calibri" pitchFamily="34" charset="0"/>
              </a:rPr>
              <a:pPr eaLnBrk="1" hangingPunct="1"/>
              <a:t>25</a:t>
            </a:fld>
            <a:endParaRPr lang="en-US" sz="1200">
              <a:latin typeface="Calibri"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mtClean="0">
              <a:ea typeface="ＭＳ Ｐゴシック" pitchFamily="34" charset="-128"/>
            </a:endParaRP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9BFA4919-46D1-4F5E-BB5E-7694D98862E7}" type="slidenum">
              <a:rPr lang="en-US" sz="1200">
                <a:latin typeface="Calibri" pitchFamily="34" charset="0"/>
              </a:rPr>
              <a:pPr eaLnBrk="1" hangingPunct="1"/>
              <a:t>26</a:t>
            </a:fld>
            <a:endParaRPr lang="en-US" sz="1200">
              <a:latin typeface="Calibri"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27</a:t>
            </a:fld>
            <a:endParaRPr lang="en-US"/>
          </a:p>
        </p:txBody>
      </p:sp>
    </p:spTree>
    <p:extLst>
      <p:ext uri="{BB962C8B-B14F-4D97-AF65-F5344CB8AC3E}">
        <p14:creationId xmlns:p14="http://schemas.microsoft.com/office/powerpoint/2010/main" val="25483868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28</a:t>
            </a:fld>
            <a:endParaRPr lang="en-US"/>
          </a:p>
        </p:txBody>
      </p:sp>
    </p:spTree>
    <p:extLst>
      <p:ext uri="{BB962C8B-B14F-4D97-AF65-F5344CB8AC3E}">
        <p14:creationId xmlns:p14="http://schemas.microsoft.com/office/powerpoint/2010/main" val="17070372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29</a:t>
            </a:fld>
            <a:endParaRPr lang="en-US"/>
          </a:p>
        </p:txBody>
      </p:sp>
    </p:spTree>
    <p:extLst>
      <p:ext uri="{BB962C8B-B14F-4D97-AF65-F5344CB8AC3E}">
        <p14:creationId xmlns:p14="http://schemas.microsoft.com/office/powerpoint/2010/main" val="1658191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FontTx/>
              <a:buChar char="-"/>
            </a:pPr>
            <a:endParaRPr lang="en-US" smtClean="0">
              <a:ea typeface="ＭＳ Ｐゴシック" pitchFamily="34" charset="-128"/>
            </a:endParaRPr>
          </a:p>
        </p:txBody>
      </p:sp>
      <p:sp>
        <p:nvSpPr>
          <p:cNvPr id="20484"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0A199D5-DAF4-44A9-814F-8AC5B69169AE}" type="slidenum">
              <a:rPr lang="en-US" sz="1200">
                <a:latin typeface="Calibri" pitchFamily="34" charset="0"/>
              </a:rPr>
              <a:pPr eaLnBrk="1" hangingPunct="1"/>
              <a:t>3</a:t>
            </a:fld>
            <a:endParaRPr lang="en-US" sz="1200">
              <a:latin typeface="Calibri"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30</a:t>
            </a:fld>
            <a:endParaRPr lang="en-US"/>
          </a:p>
        </p:txBody>
      </p:sp>
    </p:spTree>
    <p:extLst>
      <p:ext uri="{BB962C8B-B14F-4D97-AF65-F5344CB8AC3E}">
        <p14:creationId xmlns:p14="http://schemas.microsoft.com/office/powerpoint/2010/main" val="2589325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31</a:t>
            </a:fld>
            <a:endParaRPr lang="en-US"/>
          </a:p>
        </p:txBody>
      </p:sp>
    </p:spTree>
    <p:extLst>
      <p:ext uri="{BB962C8B-B14F-4D97-AF65-F5344CB8AC3E}">
        <p14:creationId xmlns:p14="http://schemas.microsoft.com/office/powerpoint/2010/main" val="36877809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32</a:t>
            </a:fld>
            <a:endParaRPr lang="en-US"/>
          </a:p>
        </p:txBody>
      </p:sp>
    </p:spTree>
    <p:extLst>
      <p:ext uri="{BB962C8B-B14F-4D97-AF65-F5344CB8AC3E}">
        <p14:creationId xmlns:p14="http://schemas.microsoft.com/office/powerpoint/2010/main" val="1507472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33</a:t>
            </a:fld>
            <a:endParaRPr lang="en-US"/>
          </a:p>
        </p:txBody>
      </p:sp>
    </p:spTree>
    <p:extLst>
      <p:ext uri="{BB962C8B-B14F-4D97-AF65-F5344CB8AC3E}">
        <p14:creationId xmlns:p14="http://schemas.microsoft.com/office/powerpoint/2010/main" val="157862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5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z="1800" dirty="0">
                <a:ea typeface="ＭＳ Ｐゴシック" pitchFamily="34" charset="-128"/>
              </a:rPr>
              <a:t>Save time</a:t>
            </a:r>
          </a:p>
          <a:p>
            <a:pPr eaLnBrk="1" hangingPunct="1">
              <a:spcBef>
                <a:spcPct val="0"/>
              </a:spcBef>
              <a:buFontTx/>
              <a:buChar char="-"/>
            </a:pPr>
            <a:r>
              <a:rPr lang="en-US" sz="1800" dirty="0">
                <a:ea typeface="ＭＳ Ｐゴシック" pitchFamily="34" charset="-128"/>
              </a:rPr>
              <a:t>if organization scheme is decided on early, it can be used throughout the life of the data rather than having to organize after data have been collected</a:t>
            </a:r>
          </a:p>
          <a:p>
            <a:pPr eaLnBrk="1" hangingPunct="1">
              <a:spcBef>
                <a:spcPct val="0"/>
              </a:spcBef>
              <a:buFontTx/>
              <a:buChar char="-"/>
            </a:pPr>
            <a:r>
              <a:rPr lang="en-US" sz="1800" dirty="0">
                <a:ea typeface="ＭＳ Ｐゴシック" pitchFamily="34" charset="-128"/>
              </a:rPr>
              <a:t>Allows focus on research</a:t>
            </a:r>
          </a:p>
          <a:p>
            <a:pPr eaLnBrk="1" hangingPunct="1">
              <a:spcBef>
                <a:spcPct val="0"/>
              </a:spcBef>
            </a:pPr>
            <a:endParaRPr lang="en-US" sz="1800" dirty="0">
              <a:ea typeface="ＭＳ Ｐゴシック" pitchFamily="34" charset="-128"/>
            </a:endParaRPr>
          </a:p>
          <a:p>
            <a:pPr eaLnBrk="1" hangingPunct="1">
              <a:spcBef>
                <a:spcPct val="0"/>
              </a:spcBef>
            </a:pPr>
            <a:r>
              <a:rPr lang="en-US" sz="1800" dirty="0">
                <a:ea typeface="ＭＳ Ｐゴシック" pitchFamily="34" charset="-128"/>
              </a:rPr>
              <a:t>Increases research efficiency: if data are documented well before and during data collection, it prevents problems in understanding data and metadata in the future, by both you and others</a:t>
            </a:r>
          </a:p>
          <a:p>
            <a:pPr eaLnBrk="1" hangingPunct="1">
              <a:spcBef>
                <a:spcPct val="0"/>
              </a:spcBef>
              <a:buFontTx/>
              <a:buChar char="-"/>
            </a:pPr>
            <a:endParaRPr lang="en-US" sz="1800" dirty="0">
              <a:ea typeface="ＭＳ Ｐゴシック" pitchFamily="34" charset="-128"/>
            </a:endParaRPr>
          </a:p>
        </p:txBody>
      </p:sp>
      <p:sp>
        <p:nvSpPr>
          <p:cNvPr id="20484"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D6AB2AF2-6D28-4BB8-A24C-A38BA351014E}" type="slidenum">
              <a:rPr lang="en-US" sz="1200">
                <a:latin typeface="Calibri" pitchFamily="34" charset="0"/>
              </a:rPr>
              <a:pPr eaLnBrk="1" hangingPunct="1"/>
              <a:t>4</a:t>
            </a:fld>
            <a:endParaRPr lang="en-US" sz="1200">
              <a:latin typeface="Calibri"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smtClean="0">
                <a:ea typeface="ＭＳ Ｐゴシック" pitchFamily="34" charset="-128"/>
              </a:rPr>
              <a:t>As of January 2011 NSF is now requiring 2 page data management plan to be included in all submitted proposals. This is in addition to the 15 pages for the proposal.</a:t>
            </a:r>
          </a:p>
          <a:p>
            <a:pPr eaLnBrk="1" hangingPunct="1">
              <a:spcBef>
                <a:spcPct val="0"/>
              </a:spcBef>
            </a:pPr>
            <a:endParaRPr lang="en-US" smtClean="0">
              <a:ea typeface="ＭＳ Ｐゴシック" pitchFamily="34" charset="-128"/>
            </a:endParaRPr>
          </a:p>
          <a:p>
            <a:pPr eaLnBrk="1" hangingPunct="1">
              <a:spcBef>
                <a:spcPct val="0"/>
              </a:spcBef>
            </a:pPr>
            <a:r>
              <a:rPr lang="en-US" smtClean="0">
                <a:ea typeface="ＭＳ Ｐゴシック" pitchFamily="34" charset="-128"/>
              </a:rPr>
              <a:t>AAG = award and administraition guide; see next slide</a:t>
            </a:r>
          </a:p>
        </p:txBody>
      </p:sp>
      <p:sp>
        <p:nvSpPr>
          <p:cNvPr id="20484" name="Slide Number Placeholder 3"/>
          <p:cNvSpPr>
            <a:spLocks noGrp="1"/>
          </p:cNvSpPr>
          <p:nvPr>
            <p:ph type="sldNum" sz="quarter" idx="5"/>
          </p:nvPr>
        </p:nvSpPr>
        <p:spPr bwMode="auto">
          <a:ln>
            <a:miter lim="800000"/>
            <a:headEnd/>
            <a:tailEnd/>
          </a:ln>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098777A8-AE66-4305-83CC-62AB67428170}" type="slidenum">
              <a:rPr lang="en-US" sz="1200">
                <a:latin typeface="Calibri" pitchFamily="34" charset="0"/>
              </a:rPr>
              <a:pPr eaLnBrk="1" hangingPunct="1"/>
              <a:t>5</a:t>
            </a:fld>
            <a:endParaRPr lang="en-US" sz="1200">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6</a:t>
            </a:fld>
            <a:endParaRPr lang="en-US"/>
          </a:p>
        </p:txBody>
      </p:sp>
    </p:spTree>
    <p:extLst>
      <p:ext uri="{BB962C8B-B14F-4D97-AF65-F5344CB8AC3E}">
        <p14:creationId xmlns:p14="http://schemas.microsoft.com/office/powerpoint/2010/main" val="1861052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97AE47D-C9E8-47D7-9BBE-4026DA777A3A}" type="slidenum">
              <a:rPr lang="en-US" smtClean="0"/>
              <a:pPr/>
              <a:t>7</a:t>
            </a:fld>
            <a:endParaRPr lang="en-US"/>
          </a:p>
        </p:txBody>
      </p:sp>
    </p:spTree>
    <p:extLst>
      <p:ext uri="{BB962C8B-B14F-4D97-AF65-F5344CB8AC3E}">
        <p14:creationId xmlns:p14="http://schemas.microsoft.com/office/powerpoint/2010/main" val="2502254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ea typeface="ＭＳ Ｐゴシック" pitchFamily="34" charset="-128"/>
              </a:rPr>
              <a:t>These are the five main categories of information that should be included in any DMP. Slides that follow will go into more detail for each</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506060D5-FA3A-4D97-B3DD-852E4B328EB2}" type="slidenum">
              <a:rPr lang="en-US" sz="1200">
                <a:latin typeface="Calibri" pitchFamily="34" charset="0"/>
              </a:rPr>
              <a:pPr eaLnBrk="1" hangingPunct="1"/>
              <a:t>8</a:t>
            </a:fld>
            <a:endParaRPr lang="en-US" sz="1200">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smtClean="0">
                <a:ea typeface="ＭＳ Ｐゴシック" pitchFamily="34" charset="-128"/>
              </a:rPr>
              <a:t>There are many different types of data that may be produced by a research study. Consider this list when describing data that will be produced by the project</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pitchFamily="34" charset="0"/>
                <a:ea typeface="ＭＳ Ｐゴシック" pitchFamily="34" charset="-128"/>
              </a:defRPr>
            </a:lvl1pPr>
            <a:lvl2pPr marL="38652428" indent="-38186541"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65887"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31774"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9766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63547"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FEEFE2FD-AFFA-4E0F-9052-C90D22807345}" type="slidenum">
              <a:rPr lang="en-US" sz="1200">
                <a:latin typeface="Calibri" pitchFamily="34" charset="0"/>
              </a:rPr>
              <a:pPr eaLnBrk="1" hangingPunct="1"/>
              <a:t>9</a:t>
            </a:fld>
            <a:endParaRPr lang="en-US" sz="1200">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43.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jpeg"/><Relationship Id="rId7" Type="http://schemas.openxmlformats.org/officeDocument/2006/relationships/image" Target="../media/image10.gif"/><Relationship Id="rId2" Type="http://schemas.openxmlformats.org/officeDocument/2006/relationships/image" Target="../media/image5.jpeg"/><Relationship Id="rId1" Type="http://schemas.openxmlformats.org/officeDocument/2006/relationships/slideMaster" Target="../slideMasters/slideMaster23.xml"/><Relationship Id="rId6" Type="http://schemas.openxmlformats.org/officeDocument/2006/relationships/image" Target="../media/image9.png"/><Relationship Id="rId5" Type="http://schemas.openxmlformats.org/officeDocument/2006/relationships/image" Target="../media/image8.wmf"/><Relationship Id="rId4" Type="http://schemas.openxmlformats.org/officeDocument/2006/relationships/image" Target="../media/image7.jpe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CD48EEEF-4915-41C0-9D2D-D96B13C2E1DC}" type="slidenum">
              <a:rPr lang="en-US"/>
              <a:pPr>
                <a:defRPr/>
              </a:pPr>
              <a:t>‹#›</a:t>
            </a:fld>
            <a:endParaRPr lang="en-US"/>
          </a:p>
        </p:txBody>
      </p:sp>
    </p:spTree>
    <p:extLst>
      <p:ext uri="{BB962C8B-B14F-4D97-AF65-F5344CB8AC3E}">
        <p14:creationId xmlns:p14="http://schemas.microsoft.com/office/powerpoint/2010/main" val="2473599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E52871F9-DA01-48F3-B78A-DEDAF79BCACD}" type="slidenum">
              <a:rPr lang="en-US"/>
              <a:pPr>
                <a:defRPr/>
              </a:pPr>
              <a:t>‹#›</a:t>
            </a:fld>
            <a:endParaRPr lang="en-US"/>
          </a:p>
        </p:txBody>
      </p:sp>
    </p:spTree>
    <p:extLst>
      <p:ext uri="{BB962C8B-B14F-4D97-AF65-F5344CB8AC3E}">
        <p14:creationId xmlns:p14="http://schemas.microsoft.com/office/powerpoint/2010/main" val="247052987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F45B969-4E19-4E5A-AA70-127A0F07FE2B}"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2FFB856-F0FC-4F49-A8AA-3EFF2255780D}" type="slidenum">
              <a:rPr lang="en-US"/>
              <a:pPr>
                <a:defRPr/>
              </a:pPr>
              <a:t>‹#›</a:t>
            </a:fld>
            <a:endParaRPr lang="en-US"/>
          </a:p>
        </p:txBody>
      </p:sp>
    </p:spTree>
    <p:extLst>
      <p:ext uri="{BB962C8B-B14F-4D97-AF65-F5344CB8AC3E}">
        <p14:creationId xmlns:p14="http://schemas.microsoft.com/office/powerpoint/2010/main" val="3861760398"/>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D6D9854-227A-42AC-A15E-927EE6899A7F}"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C938D62-26F2-4943-A01B-4DD070EDB3E6}" type="slidenum">
              <a:rPr lang="en-US"/>
              <a:pPr>
                <a:defRPr/>
              </a:pPr>
              <a:t>‹#›</a:t>
            </a:fld>
            <a:endParaRPr lang="en-US"/>
          </a:p>
        </p:txBody>
      </p:sp>
    </p:spTree>
    <p:extLst>
      <p:ext uri="{BB962C8B-B14F-4D97-AF65-F5344CB8AC3E}">
        <p14:creationId xmlns:p14="http://schemas.microsoft.com/office/powerpoint/2010/main" val="28162734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9F5F0F35-C9F3-4E5E-B8B4-C3199EA6A765}"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7B3E25B-9AFE-4ECC-9B90-4BB7867AFC79}" type="slidenum">
              <a:rPr lang="en-US"/>
              <a:pPr>
                <a:defRPr/>
              </a:pPr>
              <a:t>‹#›</a:t>
            </a:fld>
            <a:endParaRPr lang="en-US"/>
          </a:p>
        </p:txBody>
      </p:sp>
    </p:spTree>
    <p:extLst>
      <p:ext uri="{BB962C8B-B14F-4D97-AF65-F5344CB8AC3E}">
        <p14:creationId xmlns:p14="http://schemas.microsoft.com/office/powerpoint/2010/main" val="3054507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D3815D9C-F7DE-4486-9404-8AEC9199855A}"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969159F-33DE-4643-BD86-87699E3AAF0A}" type="slidenum">
              <a:rPr lang="en-US"/>
              <a:pPr>
                <a:defRPr/>
              </a:pPr>
              <a:t>‹#›</a:t>
            </a:fld>
            <a:endParaRPr lang="en-US"/>
          </a:p>
        </p:txBody>
      </p:sp>
    </p:spTree>
    <p:extLst>
      <p:ext uri="{BB962C8B-B14F-4D97-AF65-F5344CB8AC3E}">
        <p14:creationId xmlns:p14="http://schemas.microsoft.com/office/powerpoint/2010/main" val="355876456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F55C54EC-FCD2-424A-9EEF-3A8F930802DB}"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98732EA2-507C-4E91-9A53-15B80853D5FC}" type="slidenum">
              <a:rPr lang="en-US"/>
              <a:pPr>
                <a:defRPr/>
              </a:pPr>
              <a:t>‹#›</a:t>
            </a:fld>
            <a:endParaRPr lang="en-US"/>
          </a:p>
        </p:txBody>
      </p:sp>
    </p:spTree>
    <p:extLst>
      <p:ext uri="{BB962C8B-B14F-4D97-AF65-F5344CB8AC3E}">
        <p14:creationId xmlns:p14="http://schemas.microsoft.com/office/powerpoint/2010/main" val="391345330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EEDD36F4-8860-4FE0-9EE4-7E0CC224FA0A}"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98012AB-F9AA-4519-BE93-8DA6603CCA7E}" type="slidenum">
              <a:rPr lang="en-US"/>
              <a:pPr>
                <a:defRPr/>
              </a:pPr>
              <a:t>‹#›</a:t>
            </a:fld>
            <a:endParaRPr lang="en-US"/>
          </a:p>
        </p:txBody>
      </p:sp>
    </p:spTree>
    <p:extLst>
      <p:ext uri="{BB962C8B-B14F-4D97-AF65-F5344CB8AC3E}">
        <p14:creationId xmlns:p14="http://schemas.microsoft.com/office/powerpoint/2010/main" val="132919094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3719A22C-E74E-48B3-9307-FB5213A785B8}"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EF85E4DD-0F4D-4C1F-898B-55EEBAAA73C4}" type="slidenum">
              <a:rPr lang="en-US"/>
              <a:pPr>
                <a:defRPr/>
              </a:pPr>
              <a:t>‹#›</a:t>
            </a:fld>
            <a:endParaRPr lang="en-US"/>
          </a:p>
        </p:txBody>
      </p:sp>
    </p:spTree>
    <p:extLst>
      <p:ext uri="{BB962C8B-B14F-4D97-AF65-F5344CB8AC3E}">
        <p14:creationId xmlns:p14="http://schemas.microsoft.com/office/powerpoint/2010/main" val="132240322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AFA0EFAB-7D97-4BB5-945D-AC7EB4A9D527}"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21EB965-7BB2-41C7-8645-692531AC396F}" type="slidenum">
              <a:rPr lang="en-US"/>
              <a:pPr>
                <a:defRPr/>
              </a:pPr>
              <a:t>‹#›</a:t>
            </a:fld>
            <a:endParaRPr lang="en-US"/>
          </a:p>
        </p:txBody>
      </p:sp>
    </p:spTree>
    <p:extLst>
      <p:ext uri="{BB962C8B-B14F-4D97-AF65-F5344CB8AC3E}">
        <p14:creationId xmlns:p14="http://schemas.microsoft.com/office/powerpoint/2010/main" val="31841297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E890B4EA-857D-4313-AF27-00AC5975620B}"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2652D005-78CC-49C7-A360-4223B91C5612}" type="slidenum">
              <a:rPr lang="en-US"/>
              <a:pPr>
                <a:defRPr/>
              </a:pPr>
              <a:t>‹#›</a:t>
            </a:fld>
            <a:endParaRPr lang="en-US"/>
          </a:p>
        </p:txBody>
      </p:sp>
    </p:spTree>
    <p:extLst>
      <p:ext uri="{BB962C8B-B14F-4D97-AF65-F5344CB8AC3E}">
        <p14:creationId xmlns:p14="http://schemas.microsoft.com/office/powerpoint/2010/main" val="175215634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2E977D6-C190-46CF-AC42-D944A8633CB1}"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AEC0F07-1B47-4169-B888-DF7A9914FF10}" type="slidenum">
              <a:rPr lang="en-US"/>
              <a:pPr>
                <a:defRPr/>
              </a:pPr>
              <a:t>‹#›</a:t>
            </a:fld>
            <a:endParaRPr lang="en-US"/>
          </a:p>
        </p:txBody>
      </p:sp>
    </p:spTree>
    <p:extLst>
      <p:ext uri="{BB962C8B-B14F-4D97-AF65-F5344CB8AC3E}">
        <p14:creationId xmlns:p14="http://schemas.microsoft.com/office/powerpoint/2010/main" val="906517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532132FB-DD3F-4AE0-B9CC-492545DA80F5}" type="slidenum">
              <a:rPr lang="en-US"/>
              <a:pPr>
                <a:defRPr/>
              </a:pPr>
              <a:t>‹#›</a:t>
            </a:fld>
            <a:endParaRPr lang="en-US"/>
          </a:p>
        </p:txBody>
      </p:sp>
    </p:spTree>
    <p:extLst>
      <p:ext uri="{BB962C8B-B14F-4D97-AF65-F5344CB8AC3E}">
        <p14:creationId xmlns:p14="http://schemas.microsoft.com/office/powerpoint/2010/main" val="383708631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3804472-EDB9-4B79-BD7C-489A55787BF4}"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308FF1A-1FFA-4D47-9D53-934855719877}" type="slidenum">
              <a:rPr lang="en-US"/>
              <a:pPr>
                <a:defRPr/>
              </a:pPr>
              <a:t>‹#›</a:t>
            </a:fld>
            <a:endParaRPr lang="en-US"/>
          </a:p>
        </p:txBody>
      </p:sp>
    </p:spTree>
    <p:extLst>
      <p:ext uri="{BB962C8B-B14F-4D97-AF65-F5344CB8AC3E}">
        <p14:creationId xmlns:p14="http://schemas.microsoft.com/office/powerpoint/2010/main" val="86347418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EDBFCCD-5C60-478C-AC65-4B8A66AB79FD}"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99237DE-7A3E-48B6-8DDD-E43747CB4CD3}" type="slidenum">
              <a:rPr lang="en-US"/>
              <a:pPr>
                <a:defRPr/>
              </a:pPr>
              <a:t>‹#›</a:t>
            </a:fld>
            <a:endParaRPr lang="en-US"/>
          </a:p>
        </p:txBody>
      </p:sp>
    </p:spTree>
    <p:extLst>
      <p:ext uri="{BB962C8B-B14F-4D97-AF65-F5344CB8AC3E}">
        <p14:creationId xmlns:p14="http://schemas.microsoft.com/office/powerpoint/2010/main" val="2640344383"/>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5685CE9-A79F-4783-8133-0E4F44E9CA03}"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5ED77A-FC7B-4B4B-8F4E-28DBCBE3A8AE}" type="slidenum">
              <a:rPr lang="en-US"/>
              <a:pPr>
                <a:defRPr/>
              </a:pPr>
              <a:t>‹#›</a:t>
            </a:fld>
            <a:endParaRPr lang="en-US"/>
          </a:p>
        </p:txBody>
      </p:sp>
    </p:spTree>
    <p:extLst>
      <p:ext uri="{BB962C8B-B14F-4D97-AF65-F5344CB8AC3E}">
        <p14:creationId xmlns:p14="http://schemas.microsoft.com/office/powerpoint/2010/main" val="35841915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835CE71-1240-41B6-A14E-7B894D71441A}"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3753035-A92B-4676-BC65-87E3FAD3BAF4}" type="slidenum">
              <a:rPr lang="en-US"/>
              <a:pPr>
                <a:defRPr/>
              </a:pPr>
              <a:t>‹#›</a:t>
            </a:fld>
            <a:endParaRPr lang="en-US"/>
          </a:p>
        </p:txBody>
      </p:sp>
    </p:spTree>
    <p:extLst>
      <p:ext uri="{BB962C8B-B14F-4D97-AF65-F5344CB8AC3E}">
        <p14:creationId xmlns:p14="http://schemas.microsoft.com/office/powerpoint/2010/main" val="3791266041"/>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15549D4B-7AC7-4971-AF27-354062DB6BAE}"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7B9DE87E-EA78-4E4A-BC1D-34B957A68EF6}" type="slidenum">
              <a:rPr lang="en-US"/>
              <a:pPr>
                <a:defRPr/>
              </a:pPr>
              <a:t>‹#›</a:t>
            </a:fld>
            <a:endParaRPr lang="en-US"/>
          </a:p>
        </p:txBody>
      </p:sp>
    </p:spTree>
    <p:extLst>
      <p:ext uri="{BB962C8B-B14F-4D97-AF65-F5344CB8AC3E}">
        <p14:creationId xmlns:p14="http://schemas.microsoft.com/office/powerpoint/2010/main" val="314630567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00C7CBBB-5F43-4AF4-A03D-5F50ECB89BAC}"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7722DBA2-251C-47AD-BBF6-3EDFAE5DDE1F}" type="slidenum">
              <a:rPr lang="en-US"/>
              <a:pPr>
                <a:defRPr/>
              </a:pPr>
              <a:t>‹#›</a:t>
            </a:fld>
            <a:endParaRPr lang="en-US"/>
          </a:p>
        </p:txBody>
      </p:sp>
    </p:spTree>
    <p:extLst>
      <p:ext uri="{BB962C8B-B14F-4D97-AF65-F5344CB8AC3E}">
        <p14:creationId xmlns:p14="http://schemas.microsoft.com/office/powerpoint/2010/main" val="201126159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BC54FA13-A86D-48E8-B0CC-7D121138D679}"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1822243C-753E-4A29-A443-C5F53655C357}" type="slidenum">
              <a:rPr lang="en-US"/>
              <a:pPr>
                <a:defRPr/>
              </a:pPr>
              <a:t>‹#›</a:t>
            </a:fld>
            <a:endParaRPr lang="en-US"/>
          </a:p>
        </p:txBody>
      </p:sp>
    </p:spTree>
    <p:extLst>
      <p:ext uri="{BB962C8B-B14F-4D97-AF65-F5344CB8AC3E}">
        <p14:creationId xmlns:p14="http://schemas.microsoft.com/office/powerpoint/2010/main" val="259417952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B81647C5-E607-4343-84D0-2EDE185CF75B}"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06B85ED5-9E6C-4EFC-9893-5F9F0E169E08}" type="slidenum">
              <a:rPr lang="en-US"/>
              <a:pPr>
                <a:defRPr/>
              </a:pPr>
              <a:t>‹#›</a:t>
            </a:fld>
            <a:endParaRPr lang="en-US"/>
          </a:p>
        </p:txBody>
      </p:sp>
    </p:spTree>
    <p:extLst>
      <p:ext uri="{BB962C8B-B14F-4D97-AF65-F5344CB8AC3E}">
        <p14:creationId xmlns:p14="http://schemas.microsoft.com/office/powerpoint/2010/main" val="339315658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F8C85BEA-4604-43B2-AED5-1E2248527EC2}"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D0C6D27-7ABC-48E7-A840-EA8CC775B739}" type="slidenum">
              <a:rPr lang="en-US"/>
              <a:pPr>
                <a:defRPr/>
              </a:pPr>
              <a:t>‹#›</a:t>
            </a:fld>
            <a:endParaRPr lang="en-US"/>
          </a:p>
        </p:txBody>
      </p:sp>
    </p:spTree>
    <p:extLst>
      <p:ext uri="{BB962C8B-B14F-4D97-AF65-F5344CB8AC3E}">
        <p14:creationId xmlns:p14="http://schemas.microsoft.com/office/powerpoint/2010/main" val="166299192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BE01EFE1-9354-41B7-89FB-02BA09786A5C}"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18BC736-9804-4878-B11B-E822D3BD5582}" type="slidenum">
              <a:rPr lang="en-US"/>
              <a:pPr>
                <a:defRPr/>
              </a:pPr>
              <a:t>‹#›</a:t>
            </a:fld>
            <a:endParaRPr lang="en-US"/>
          </a:p>
        </p:txBody>
      </p:sp>
    </p:spTree>
    <p:extLst>
      <p:ext uri="{BB962C8B-B14F-4D97-AF65-F5344CB8AC3E}">
        <p14:creationId xmlns:p14="http://schemas.microsoft.com/office/powerpoint/2010/main" val="2158298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423895094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F877E87-F61D-459E-A60B-F116298BA43A}"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7B095C-2C1C-4155-B827-3BDD9BFA630C}" type="slidenum">
              <a:rPr lang="en-US"/>
              <a:pPr>
                <a:defRPr/>
              </a:pPr>
              <a:t>‹#›</a:t>
            </a:fld>
            <a:endParaRPr lang="en-US"/>
          </a:p>
        </p:txBody>
      </p:sp>
    </p:spTree>
    <p:extLst>
      <p:ext uri="{BB962C8B-B14F-4D97-AF65-F5344CB8AC3E}">
        <p14:creationId xmlns:p14="http://schemas.microsoft.com/office/powerpoint/2010/main" val="151521427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B315ADD-15AA-493B-A4ED-F1D940F9B0D7}"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3F025A2-53F8-4C4A-8407-C6F4BAFB75FA}" type="slidenum">
              <a:rPr lang="en-US"/>
              <a:pPr>
                <a:defRPr/>
              </a:pPr>
              <a:t>‹#›</a:t>
            </a:fld>
            <a:endParaRPr lang="en-US"/>
          </a:p>
        </p:txBody>
      </p:sp>
    </p:spTree>
    <p:extLst>
      <p:ext uri="{BB962C8B-B14F-4D97-AF65-F5344CB8AC3E}">
        <p14:creationId xmlns:p14="http://schemas.microsoft.com/office/powerpoint/2010/main" val="870829202"/>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D2E9AF8D-8E42-4460-8007-E7756291AA81}" type="slidenum">
              <a:rPr lang="en-US"/>
              <a:pPr>
                <a:defRPr/>
              </a:pPr>
              <a:t>‹#›</a:t>
            </a:fld>
            <a:endParaRPr lang="en-US"/>
          </a:p>
        </p:txBody>
      </p:sp>
    </p:spTree>
    <p:extLst>
      <p:ext uri="{BB962C8B-B14F-4D97-AF65-F5344CB8AC3E}">
        <p14:creationId xmlns:p14="http://schemas.microsoft.com/office/powerpoint/2010/main" val="413459293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CE29B843-BBA9-4C1C-AB47-914D9EA02571}" type="slidenum">
              <a:rPr lang="en-US"/>
              <a:pPr>
                <a:defRPr/>
              </a:pPr>
              <a:t>‹#›</a:t>
            </a:fld>
            <a:endParaRPr lang="en-US"/>
          </a:p>
        </p:txBody>
      </p:sp>
    </p:spTree>
    <p:extLst>
      <p:ext uri="{BB962C8B-B14F-4D97-AF65-F5344CB8AC3E}">
        <p14:creationId xmlns:p14="http://schemas.microsoft.com/office/powerpoint/2010/main" val="383048462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107C7FE8-A8EA-4C8F-BB8C-711834790A78}" type="slidenum">
              <a:rPr lang="en-US"/>
              <a:pPr>
                <a:defRPr/>
              </a:pPr>
              <a:t>‹#›</a:t>
            </a:fld>
            <a:endParaRPr lang="en-US"/>
          </a:p>
        </p:txBody>
      </p:sp>
    </p:spTree>
    <p:extLst>
      <p:ext uri="{BB962C8B-B14F-4D97-AF65-F5344CB8AC3E}">
        <p14:creationId xmlns:p14="http://schemas.microsoft.com/office/powerpoint/2010/main" val="426386018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D40037D0-CB0F-4D9D-9505-FC0DAB7395E0}" type="slidenum">
              <a:rPr lang="en-US"/>
              <a:pPr>
                <a:defRPr/>
              </a:pPr>
              <a:t>‹#›</a:t>
            </a:fld>
            <a:endParaRPr lang="en-US"/>
          </a:p>
        </p:txBody>
      </p:sp>
    </p:spTree>
    <p:extLst>
      <p:ext uri="{BB962C8B-B14F-4D97-AF65-F5344CB8AC3E}">
        <p14:creationId xmlns:p14="http://schemas.microsoft.com/office/powerpoint/2010/main" val="371680163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pPr>
              <a:defRPr/>
            </a:pPr>
            <a:endParaRPr lang="en-US"/>
          </a:p>
        </p:txBody>
      </p:sp>
      <p:sp>
        <p:nvSpPr>
          <p:cNvPr id="8" name="Slide Number Placeholder 7"/>
          <p:cNvSpPr>
            <a:spLocks noGrp="1"/>
          </p:cNvSpPr>
          <p:nvPr>
            <p:ph type="sldNum" sz="quarter" idx="11"/>
          </p:nvPr>
        </p:nvSpPr>
        <p:spPr/>
        <p:txBody>
          <a:bodyPr/>
          <a:lstStyle>
            <a:lvl1pPr>
              <a:defRPr/>
            </a:lvl1pPr>
          </a:lstStyle>
          <a:p>
            <a:pPr>
              <a:defRPr/>
            </a:pPr>
            <a:fld id="{A9BF5B47-3AC9-4524-AE61-CD80928B4EA4}" type="slidenum">
              <a:rPr lang="en-US"/>
              <a:pPr>
                <a:defRPr/>
              </a:pPr>
              <a:t>‹#›</a:t>
            </a:fld>
            <a:endParaRPr lang="en-US"/>
          </a:p>
        </p:txBody>
      </p:sp>
    </p:spTree>
    <p:extLst>
      <p:ext uri="{BB962C8B-B14F-4D97-AF65-F5344CB8AC3E}">
        <p14:creationId xmlns:p14="http://schemas.microsoft.com/office/powerpoint/2010/main" val="2136829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pPr>
              <a:defRPr/>
            </a:pPr>
            <a:endParaRPr lang="en-US"/>
          </a:p>
        </p:txBody>
      </p:sp>
      <p:sp>
        <p:nvSpPr>
          <p:cNvPr id="4" name="Slide Number Placeholder 3"/>
          <p:cNvSpPr>
            <a:spLocks noGrp="1"/>
          </p:cNvSpPr>
          <p:nvPr>
            <p:ph type="sldNum" sz="quarter" idx="11"/>
          </p:nvPr>
        </p:nvSpPr>
        <p:spPr/>
        <p:txBody>
          <a:bodyPr/>
          <a:lstStyle>
            <a:lvl1pPr>
              <a:defRPr/>
            </a:lvl1pPr>
          </a:lstStyle>
          <a:p>
            <a:pPr>
              <a:defRPr/>
            </a:pPr>
            <a:fld id="{F9F78E91-7FE3-4970-9FF4-C3C47608A023}" type="slidenum">
              <a:rPr lang="en-US"/>
              <a:pPr>
                <a:defRPr/>
              </a:pPr>
              <a:t>‹#›</a:t>
            </a:fld>
            <a:endParaRPr lang="en-US"/>
          </a:p>
        </p:txBody>
      </p:sp>
    </p:spTree>
    <p:extLst>
      <p:ext uri="{BB962C8B-B14F-4D97-AF65-F5344CB8AC3E}">
        <p14:creationId xmlns:p14="http://schemas.microsoft.com/office/powerpoint/2010/main" val="338032920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endParaRPr lang="en-US"/>
          </a:p>
        </p:txBody>
      </p:sp>
      <p:sp>
        <p:nvSpPr>
          <p:cNvPr id="3" name="Slide Number Placeholder 2"/>
          <p:cNvSpPr>
            <a:spLocks noGrp="1"/>
          </p:cNvSpPr>
          <p:nvPr>
            <p:ph type="sldNum" sz="quarter" idx="11"/>
          </p:nvPr>
        </p:nvSpPr>
        <p:spPr/>
        <p:txBody>
          <a:bodyPr/>
          <a:lstStyle>
            <a:lvl1pPr>
              <a:defRPr/>
            </a:lvl1pPr>
          </a:lstStyle>
          <a:p>
            <a:pPr>
              <a:defRPr/>
            </a:pPr>
            <a:fld id="{4B95C880-6040-42CB-9995-8A7F767E98F9}" type="slidenum">
              <a:rPr lang="en-US"/>
              <a:pPr>
                <a:defRPr/>
              </a:pPr>
              <a:t>‹#›</a:t>
            </a:fld>
            <a:endParaRPr lang="en-US"/>
          </a:p>
        </p:txBody>
      </p:sp>
    </p:spTree>
    <p:extLst>
      <p:ext uri="{BB962C8B-B14F-4D97-AF65-F5344CB8AC3E}">
        <p14:creationId xmlns:p14="http://schemas.microsoft.com/office/powerpoint/2010/main" val="171521580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0BBE2F07-AD35-4CE2-A322-20FD7F2FB5E9}" type="slidenum">
              <a:rPr lang="en-US"/>
              <a:pPr>
                <a:defRPr/>
              </a:pPr>
              <a:t>‹#›</a:t>
            </a:fld>
            <a:endParaRPr lang="en-US"/>
          </a:p>
        </p:txBody>
      </p:sp>
    </p:spTree>
    <p:extLst>
      <p:ext uri="{BB962C8B-B14F-4D97-AF65-F5344CB8AC3E}">
        <p14:creationId xmlns:p14="http://schemas.microsoft.com/office/powerpoint/2010/main" val="26769797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69034140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1B588484-86C5-41B7-BFC0-A3BD855C2F8A}" type="slidenum">
              <a:rPr lang="en-US"/>
              <a:pPr>
                <a:defRPr/>
              </a:pPr>
              <a:t>‹#›</a:t>
            </a:fld>
            <a:endParaRPr lang="en-US"/>
          </a:p>
        </p:txBody>
      </p:sp>
    </p:spTree>
    <p:extLst>
      <p:ext uri="{BB962C8B-B14F-4D97-AF65-F5344CB8AC3E}">
        <p14:creationId xmlns:p14="http://schemas.microsoft.com/office/powerpoint/2010/main" val="393061754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993B340F-4B3B-40E5-8F6A-2365D6977601}" type="slidenum">
              <a:rPr lang="en-US"/>
              <a:pPr>
                <a:defRPr/>
              </a:pPr>
              <a:t>‹#›</a:t>
            </a:fld>
            <a:endParaRPr lang="en-US"/>
          </a:p>
        </p:txBody>
      </p:sp>
    </p:spTree>
    <p:extLst>
      <p:ext uri="{BB962C8B-B14F-4D97-AF65-F5344CB8AC3E}">
        <p14:creationId xmlns:p14="http://schemas.microsoft.com/office/powerpoint/2010/main" val="5330870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E28ED456-A5D9-44FD-AD84-A2647CA3429F}" type="slidenum">
              <a:rPr lang="en-US"/>
              <a:pPr>
                <a:defRPr/>
              </a:pPr>
              <a:t>‹#›</a:t>
            </a:fld>
            <a:endParaRPr lang="en-US"/>
          </a:p>
        </p:txBody>
      </p:sp>
    </p:spTree>
    <p:extLst>
      <p:ext uri="{BB962C8B-B14F-4D97-AF65-F5344CB8AC3E}">
        <p14:creationId xmlns:p14="http://schemas.microsoft.com/office/powerpoint/2010/main" val="2827696842"/>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71370279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3914061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10601439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8182748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412602465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60388082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510695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56056550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15037627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7258785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237291975"/>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4545938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16E4D934-8ACB-40A5-A25C-3F80610C6B6D}"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2EFC50-47EF-410C-8692-E59FD0AE68BA}" type="slidenum">
              <a:rPr lang="en-US"/>
              <a:pPr>
                <a:defRPr/>
              </a:pPr>
              <a:t>‹#›</a:t>
            </a:fld>
            <a:endParaRPr lang="en-US"/>
          </a:p>
        </p:txBody>
      </p:sp>
    </p:spTree>
    <p:extLst>
      <p:ext uri="{BB962C8B-B14F-4D97-AF65-F5344CB8AC3E}">
        <p14:creationId xmlns:p14="http://schemas.microsoft.com/office/powerpoint/2010/main" val="10742693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8F91895-0EE7-4EAE-A1D5-A6939FF5A2ED}"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65D5B0E-6355-42B1-AAF8-74257552C3FF}" type="slidenum">
              <a:rPr lang="en-US"/>
              <a:pPr>
                <a:defRPr/>
              </a:pPr>
              <a:t>‹#›</a:t>
            </a:fld>
            <a:endParaRPr lang="en-US"/>
          </a:p>
        </p:txBody>
      </p:sp>
    </p:spTree>
    <p:extLst>
      <p:ext uri="{BB962C8B-B14F-4D97-AF65-F5344CB8AC3E}">
        <p14:creationId xmlns:p14="http://schemas.microsoft.com/office/powerpoint/2010/main" val="259531979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2053761-FB47-4C7F-86FB-35C594F57AA9}"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2E8E08-4F76-42B3-91A6-06BA9A0B8F07}" type="slidenum">
              <a:rPr lang="en-US"/>
              <a:pPr>
                <a:defRPr/>
              </a:pPr>
              <a:t>‹#›</a:t>
            </a:fld>
            <a:endParaRPr lang="en-US"/>
          </a:p>
        </p:txBody>
      </p:sp>
    </p:spTree>
    <p:extLst>
      <p:ext uri="{BB962C8B-B14F-4D97-AF65-F5344CB8AC3E}">
        <p14:creationId xmlns:p14="http://schemas.microsoft.com/office/powerpoint/2010/main" val="1917443097"/>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1A327C2F-C2C2-492C-A558-00A543A4AF3D}"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35A46689-1B5F-472C-9E19-F15D07D812E2}" type="slidenum">
              <a:rPr lang="en-US"/>
              <a:pPr>
                <a:defRPr/>
              </a:pPr>
              <a:t>‹#›</a:t>
            </a:fld>
            <a:endParaRPr lang="en-US"/>
          </a:p>
        </p:txBody>
      </p:sp>
    </p:spTree>
    <p:extLst>
      <p:ext uri="{BB962C8B-B14F-4D97-AF65-F5344CB8AC3E}">
        <p14:creationId xmlns:p14="http://schemas.microsoft.com/office/powerpoint/2010/main" val="233129116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7B52A098-5D4A-4E4F-B027-BF4B0F9B34D5}"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891E3D9-D47C-40D3-947D-C0EA3493F899}" type="slidenum">
              <a:rPr lang="en-US"/>
              <a:pPr>
                <a:defRPr/>
              </a:pPr>
              <a:t>‹#›</a:t>
            </a:fld>
            <a:endParaRPr lang="en-US"/>
          </a:p>
        </p:txBody>
      </p:sp>
    </p:spTree>
    <p:extLst>
      <p:ext uri="{BB962C8B-B14F-4D97-AF65-F5344CB8AC3E}">
        <p14:creationId xmlns:p14="http://schemas.microsoft.com/office/powerpoint/2010/main" val="195030649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0E45190C-4C4B-48DC-BD7E-81FC53C0BE3B}"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443CDC58-C199-46B8-B5AC-ECF5B9D2FF39}" type="slidenum">
              <a:rPr lang="en-US"/>
              <a:pPr>
                <a:defRPr/>
              </a:pPr>
              <a:t>‹#›</a:t>
            </a:fld>
            <a:endParaRPr lang="en-US"/>
          </a:p>
        </p:txBody>
      </p:sp>
    </p:spTree>
    <p:extLst>
      <p:ext uri="{BB962C8B-B14F-4D97-AF65-F5344CB8AC3E}">
        <p14:creationId xmlns:p14="http://schemas.microsoft.com/office/powerpoint/2010/main" val="1769619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91829624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80FBFF2D-19D0-4897-8493-1F3077A58F22}"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2A8C5948-B58A-4D78-A83C-A9B9352E4E89}" type="slidenum">
              <a:rPr lang="en-US"/>
              <a:pPr>
                <a:defRPr/>
              </a:pPr>
              <a:t>‹#›</a:t>
            </a:fld>
            <a:endParaRPr lang="en-US"/>
          </a:p>
        </p:txBody>
      </p:sp>
    </p:spTree>
    <p:extLst>
      <p:ext uri="{BB962C8B-B14F-4D97-AF65-F5344CB8AC3E}">
        <p14:creationId xmlns:p14="http://schemas.microsoft.com/office/powerpoint/2010/main" val="1415143796"/>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F3BE1DCD-D65D-4AD9-81F0-DA3C83CD3241}"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62DE9E9-BD3A-412E-A9E5-7227DBAA7F68}" type="slidenum">
              <a:rPr lang="en-US"/>
              <a:pPr>
                <a:defRPr/>
              </a:pPr>
              <a:t>‹#›</a:t>
            </a:fld>
            <a:endParaRPr lang="en-US"/>
          </a:p>
        </p:txBody>
      </p:sp>
    </p:spTree>
    <p:extLst>
      <p:ext uri="{BB962C8B-B14F-4D97-AF65-F5344CB8AC3E}">
        <p14:creationId xmlns:p14="http://schemas.microsoft.com/office/powerpoint/2010/main" val="129859468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FE6AC367-FFA3-4499-9046-6339708C1C3F}"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BF155E91-BE27-44AF-85A7-0E480C478BCD}" type="slidenum">
              <a:rPr lang="en-US"/>
              <a:pPr>
                <a:defRPr/>
              </a:pPr>
              <a:t>‹#›</a:t>
            </a:fld>
            <a:endParaRPr lang="en-US"/>
          </a:p>
        </p:txBody>
      </p:sp>
    </p:spTree>
    <p:extLst>
      <p:ext uri="{BB962C8B-B14F-4D97-AF65-F5344CB8AC3E}">
        <p14:creationId xmlns:p14="http://schemas.microsoft.com/office/powerpoint/2010/main" val="4102884679"/>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46654D2-4961-4942-8222-327C78ECFF6B}"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1A21913-F664-4AFE-8C03-F5844F40481F}" type="slidenum">
              <a:rPr lang="en-US"/>
              <a:pPr>
                <a:defRPr/>
              </a:pPr>
              <a:t>‹#›</a:t>
            </a:fld>
            <a:endParaRPr lang="en-US"/>
          </a:p>
        </p:txBody>
      </p:sp>
    </p:spTree>
    <p:extLst>
      <p:ext uri="{BB962C8B-B14F-4D97-AF65-F5344CB8AC3E}">
        <p14:creationId xmlns:p14="http://schemas.microsoft.com/office/powerpoint/2010/main" val="95202612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01E95B1-6B44-4ACB-83A9-2DB0CA8EA655}"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F1CA220-9CA1-42CE-9C34-19501AAE3353}" type="slidenum">
              <a:rPr lang="en-US"/>
              <a:pPr>
                <a:defRPr/>
              </a:pPr>
              <a:t>‹#›</a:t>
            </a:fld>
            <a:endParaRPr lang="en-US"/>
          </a:p>
        </p:txBody>
      </p:sp>
    </p:spTree>
    <p:extLst>
      <p:ext uri="{BB962C8B-B14F-4D97-AF65-F5344CB8AC3E}">
        <p14:creationId xmlns:p14="http://schemas.microsoft.com/office/powerpoint/2010/main" val="111948140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760E8B6-8C64-49CD-A221-5D5F42D75737}"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F26F53E-6FE3-4855-B16D-B43A6D8329E9}" type="slidenum">
              <a:rPr lang="en-US"/>
              <a:pPr>
                <a:defRPr/>
              </a:pPr>
              <a:t>‹#›</a:t>
            </a:fld>
            <a:endParaRPr lang="en-US"/>
          </a:p>
        </p:txBody>
      </p:sp>
    </p:spTree>
    <p:extLst>
      <p:ext uri="{BB962C8B-B14F-4D97-AF65-F5344CB8AC3E}">
        <p14:creationId xmlns:p14="http://schemas.microsoft.com/office/powerpoint/2010/main" val="1532370226"/>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75C84EA-63D8-4C6B-8662-C08231BCB631}"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21A006-A8CC-4E36-B9B6-C9903AA8AA1E}" type="slidenum">
              <a:rPr lang="en-US"/>
              <a:pPr>
                <a:defRPr/>
              </a:pPr>
              <a:t>‹#›</a:t>
            </a:fld>
            <a:endParaRPr lang="en-US"/>
          </a:p>
        </p:txBody>
      </p:sp>
    </p:spTree>
    <p:extLst>
      <p:ext uri="{BB962C8B-B14F-4D97-AF65-F5344CB8AC3E}">
        <p14:creationId xmlns:p14="http://schemas.microsoft.com/office/powerpoint/2010/main" val="36855499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BB6A6C6E-AC97-45DD-A01E-D318A163BB8D}"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E693C4-B44F-4E98-9A69-08AC25DE5812}" type="slidenum">
              <a:rPr lang="en-US"/>
              <a:pPr>
                <a:defRPr/>
              </a:pPr>
              <a:t>‹#›</a:t>
            </a:fld>
            <a:endParaRPr lang="en-US"/>
          </a:p>
        </p:txBody>
      </p:sp>
    </p:spTree>
    <p:extLst>
      <p:ext uri="{BB962C8B-B14F-4D97-AF65-F5344CB8AC3E}">
        <p14:creationId xmlns:p14="http://schemas.microsoft.com/office/powerpoint/2010/main" val="188893265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787BAED6-69E6-4E07-8B4B-AF6F14437085}"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BB9CED65-0AE0-4518-BFE2-93428217DA62}" type="slidenum">
              <a:rPr lang="en-US"/>
              <a:pPr>
                <a:defRPr/>
              </a:pPr>
              <a:t>‹#›</a:t>
            </a:fld>
            <a:endParaRPr lang="en-US"/>
          </a:p>
        </p:txBody>
      </p:sp>
    </p:spTree>
    <p:extLst>
      <p:ext uri="{BB962C8B-B14F-4D97-AF65-F5344CB8AC3E}">
        <p14:creationId xmlns:p14="http://schemas.microsoft.com/office/powerpoint/2010/main" val="35598864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415396FD-A0B9-4296-9449-FB575F6E3E88}"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4D545D0-49FF-41B5-BF72-85D993E2CF8A}" type="slidenum">
              <a:rPr lang="en-US"/>
              <a:pPr>
                <a:defRPr/>
              </a:pPr>
              <a:t>‹#›</a:t>
            </a:fld>
            <a:endParaRPr lang="en-US"/>
          </a:p>
        </p:txBody>
      </p:sp>
    </p:spTree>
    <p:extLst>
      <p:ext uri="{BB962C8B-B14F-4D97-AF65-F5344CB8AC3E}">
        <p14:creationId xmlns:p14="http://schemas.microsoft.com/office/powerpoint/2010/main" val="3062404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044079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7BA9328C-CF6D-45CE-B5B8-314783D1956D}"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B9647082-D750-41EE-AE8C-29BE1C655D86}" type="slidenum">
              <a:rPr lang="en-US"/>
              <a:pPr>
                <a:defRPr/>
              </a:pPr>
              <a:t>‹#›</a:t>
            </a:fld>
            <a:endParaRPr lang="en-US"/>
          </a:p>
        </p:txBody>
      </p:sp>
    </p:spTree>
    <p:extLst>
      <p:ext uri="{BB962C8B-B14F-4D97-AF65-F5344CB8AC3E}">
        <p14:creationId xmlns:p14="http://schemas.microsoft.com/office/powerpoint/2010/main" val="420932809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90297D79-D4F9-4414-9837-C247071F8C0B}"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BBCBC744-2843-4CCB-AEDD-DB132A365ED5}" type="slidenum">
              <a:rPr lang="en-US"/>
              <a:pPr>
                <a:defRPr/>
              </a:pPr>
              <a:t>‹#›</a:t>
            </a:fld>
            <a:endParaRPr lang="en-US"/>
          </a:p>
        </p:txBody>
      </p:sp>
    </p:spTree>
    <p:extLst>
      <p:ext uri="{BB962C8B-B14F-4D97-AF65-F5344CB8AC3E}">
        <p14:creationId xmlns:p14="http://schemas.microsoft.com/office/powerpoint/2010/main" val="120307246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660C78B5-9EE8-4A48-A2EA-9AA5DCACF85D}"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A7483D4B-00D9-4C4B-BE3A-9ACDF0C7D813}" type="slidenum">
              <a:rPr lang="en-US"/>
              <a:pPr>
                <a:defRPr/>
              </a:pPr>
              <a:t>‹#›</a:t>
            </a:fld>
            <a:endParaRPr lang="en-US"/>
          </a:p>
        </p:txBody>
      </p:sp>
    </p:spTree>
    <p:extLst>
      <p:ext uri="{BB962C8B-B14F-4D97-AF65-F5344CB8AC3E}">
        <p14:creationId xmlns:p14="http://schemas.microsoft.com/office/powerpoint/2010/main" val="3199544222"/>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355E19A3-57CE-4D47-B3C1-6B676CA51385}"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98469FC-54BC-4109-8E23-24BC5452E039}" type="slidenum">
              <a:rPr lang="en-US"/>
              <a:pPr>
                <a:defRPr/>
              </a:pPr>
              <a:t>‹#›</a:t>
            </a:fld>
            <a:endParaRPr lang="en-US"/>
          </a:p>
        </p:txBody>
      </p:sp>
    </p:spTree>
    <p:extLst>
      <p:ext uri="{BB962C8B-B14F-4D97-AF65-F5344CB8AC3E}">
        <p14:creationId xmlns:p14="http://schemas.microsoft.com/office/powerpoint/2010/main" val="2138682760"/>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F01F3E7-D0AD-4D41-BA10-44A9849EFF81}"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212264-E779-4108-A6EF-F7D4B259CE14}" type="slidenum">
              <a:rPr lang="en-US"/>
              <a:pPr>
                <a:defRPr/>
              </a:pPr>
              <a:t>‹#›</a:t>
            </a:fld>
            <a:endParaRPr lang="en-US"/>
          </a:p>
        </p:txBody>
      </p:sp>
    </p:spTree>
    <p:extLst>
      <p:ext uri="{BB962C8B-B14F-4D97-AF65-F5344CB8AC3E}">
        <p14:creationId xmlns:p14="http://schemas.microsoft.com/office/powerpoint/2010/main" val="48260246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15959EA-3FFC-4601-9797-AB8F6A780E6A}"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C7A44E3-A53E-47B7-B726-D15CEE1270D9}" type="slidenum">
              <a:rPr lang="en-US"/>
              <a:pPr>
                <a:defRPr/>
              </a:pPr>
              <a:t>‹#›</a:t>
            </a:fld>
            <a:endParaRPr lang="en-US"/>
          </a:p>
        </p:txBody>
      </p:sp>
    </p:spTree>
    <p:extLst>
      <p:ext uri="{BB962C8B-B14F-4D97-AF65-F5344CB8AC3E}">
        <p14:creationId xmlns:p14="http://schemas.microsoft.com/office/powerpoint/2010/main" val="1993487948"/>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3B853C2-953C-4C98-9FF5-3CFD32CCA221}"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25707E-79D9-428F-B13B-8289753D46BB}" type="slidenum">
              <a:rPr lang="en-US"/>
              <a:pPr>
                <a:defRPr/>
              </a:pPr>
              <a:t>‹#›</a:t>
            </a:fld>
            <a:endParaRPr lang="en-US"/>
          </a:p>
        </p:txBody>
      </p:sp>
    </p:spTree>
    <p:extLst>
      <p:ext uri="{BB962C8B-B14F-4D97-AF65-F5344CB8AC3E}">
        <p14:creationId xmlns:p14="http://schemas.microsoft.com/office/powerpoint/2010/main" val="353338291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DF57C8E-FD0A-43A2-9A93-E5CC249CEF00}"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E1610E3-C906-4F8E-AB9B-C4E9398605E4}" type="slidenum">
              <a:rPr lang="en-US"/>
              <a:pPr>
                <a:defRPr/>
              </a:pPr>
              <a:t>‹#›</a:t>
            </a:fld>
            <a:endParaRPr lang="en-US"/>
          </a:p>
        </p:txBody>
      </p:sp>
    </p:spTree>
    <p:extLst>
      <p:ext uri="{BB962C8B-B14F-4D97-AF65-F5344CB8AC3E}">
        <p14:creationId xmlns:p14="http://schemas.microsoft.com/office/powerpoint/2010/main" val="4276936565"/>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2A0A0EB6-989B-49A5-A1DE-355BBA02476B}"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F426AF-72D7-4F49-A9AD-AC5D2AF8ADBA}" type="slidenum">
              <a:rPr lang="en-US"/>
              <a:pPr>
                <a:defRPr/>
              </a:pPr>
              <a:t>‹#›</a:t>
            </a:fld>
            <a:endParaRPr lang="en-US"/>
          </a:p>
        </p:txBody>
      </p:sp>
    </p:spTree>
    <p:extLst>
      <p:ext uri="{BB962C8B-B14F-4D97-AF65-F5344CB8AC3E}">
        <p14:creationId xmlns:p14="http://schemas.microsoft.com/office/powerpoint/2010/main" val="40444093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DF1293C8-D99B-4C33-A0A9-C005A0D4E5CF}"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1378AB5-BAD1-4F7E-9025-A27BCD075256}" type="slidenum">
              <a:rPr lang="en-US"/>
              <a:pPr>
                <a:defRPr/>
              </a:pPr>
              <a:t>‹#›</a:t>
            </a:fld>
            <a:endParaRPr lang="en-US"/>
          </a:p>
        </p:txBody>
      </p:sp>
    </p:spTree>
    <p:extLst>
      <p:ext uri="{BB962C8B-B14F-4D97-AF65-F5344CB8AC3E}">
        <p14:creationId xmlns:p14="http://schemas.microsoft.com/office/powerpoint/2010/main" val="2052775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4282302406"/>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E0CEBB69-55FC-435F-90F3-BC4C376BC6F3}"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191E9001-CA1B-4D55-AC67-7299773BBB70}" type="slidenum">
              <a:rPr lang="en-US"/>
              <a:pPr>
                <a:defRPr/>
              </a:pPr>
              <a:t>‹#›</a:t>
            </a:fld>
            <a:endParaRPr lang="en-US"/>
          </a:p>
        </p:txBody>
      </p:sp>
    </p:spTree>
    <p:extLst>
      <p:ext uri="{BB962C8B-B14F-4D97-AF65-F5344CB8AC3E}">
        <p14:creationId xmlns:p14="http://schemas.microsoft.com/office/powerpoint/2010/main" val="60920716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62D6EAA5-CA23-4FB5-A1F9-479C72CD0F9E}"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3F4460D3-AAC8-4CA7-A355-B76C92965257}" type="slidenum">
              <a:rPr lang="en-US"/>
              <a:pPr>
                <a:defRPr/>
              </a:pPr>
              <a:t>‹#›</a:t>
            </a:fld>
            <a:endParaRPr lang="en-US"/>
          </a:p>
        </p:txBody>
      </p:sp>
    </p:spTree>
    <p:extLst>
      <p:ext uri="{BB962C8B-B14F-4D97-AF65-F5344CB8AC3E}">
        <p14:creationId xmlns:p14="http://schemas.microsoft.com/office/powerpoint/2010/main" val="4213953313"/>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C669319A-97B7-475F-BA95-40B7FFA376F5}"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7690F8FB-F016-4227-8883-8539DA2ACAC4}" type="slidenum">
              <a:rPr lang="en-US"/>
              <a:pPr>
                <a:defRPr/>
              </a:pPr>
              <a:t>‹#›</a:t>
            </a:fld>
            <a:endParaRPr lang="en-US"/>
          </a:p>
        </p:txBody>
      </p:sp>
    </p:spTree>
    <p:extLst>
      <p:ext uri="{BB962C8B-B14F-4D97-AF65-F5344CB8AC3E}">
        <p14:creationId xmlns:p14="http://schemas.microsoft.com/office/powerpoint/2010/main" val="406312092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87D289DD-6CF8-41F8-A93E-B80746877273}"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857252D-55D2-41E2-89C0-8337FFAE170B}" type="slidenum">
              <a:rPr lang="en-US"/>
              <a:pPr>
                <a:defRPr/>
              </a:pPr>
              <a:t>‹#›</a:t>
            </a:fld>
            <a:endParaRPr lang="en-US"/>
          </a:p>
        </p:txBody>
      </p:sp>
    </p:spTree>
    <p:extLst>
      <p:ext uri="{BB962C8B-B14F-4D97-AF65-F5344CB8AC3E}">
        <p14:creationId xmlns:p14="http://schemas.microsoft.com/office/powerpoint/2010/main" val="105720457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3C76A58C-CD4E-498D-9A8F-CAB087929B24}"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1406D253-1E8D-4104-8FF9-BD455902B452}" type="slidenum">
              <a:rPr lang="en-US"/>
              <a:pPr>
                <a:defRPr/>
              </a:pPr>
              <a:t>‹#›</a:t>
            </a:fld>
            <a:endParaRPr lang="en-US"/>
          </a:p>
        </p:txBody>
      </p:sp>
    </p:spTree>
    <p:extLst>
      <p:ext uri="{BB962C8B-B14F-4D97-AF65-F5344CB8AC3E}">
        <p14:creationId xmlns:p14="http://schemas.microsoft.com/office/powerpoint/2010/main" val="85984409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6E8A661-79DA-4F93-9F8D-5C8395F3AB65}"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B86121C-7065-4DC5-A674-6B6D05A3355E}" type="slidenum">
              <a:rPr lang="en-US"/>
              <a:pPr>
                <a:defRPr/>
              </a:pPr>
              <a:t>‹#›</a:t>
            </a:fld>
            <a:endParaRPr lang="en-US"/>
          </a:p>
        </p:txBody>
      </p:sp>
    </p:spTree>
    <p:extLst>
      <p:ext uri="{BB962C8B-B14F-4D97-AF65-F5344CB8AC3E}">
        <p14:creationId xmlns:p14="http://schemas.microsoft.com/office/powerpoint/2010/main" val="572122848"/>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F1649C4-3B35-4572-93C4-B0290412FBAA}"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917208E-2C23-4549-9FB4-82A3A2FAF003}" type="slidenum">
              <a:rPr lang="en-US"/>
              <a:pPr>
                <a:defRPr/>
              </a:pPr>
              <a:t>‹#›</a:t>
            </a:fld>
            <a:endParaRPr lang="en-US"/>
          </a:p>
        </p:txBody>
      </p:sp>
    </p:spTree>
    <p:extLst>
      <p:ext uri="{BB962C8B-B14F-4D97-AF65-F5344CB8AC3E}">
        <p14:creationId xmlns:p14="http://schemas.microsoft.com/office/powerpoint/2010/main" val="283957668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350B26D6-C1A6-409E-BA4B-33E049568117}"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750820-5A41-445C-85D2-9622461CEE37}" type="slidenum">
              <a:rPr lang="en-US"/>
              <a:pPr>
                <a:defRPr/>
              </a:pPr>
              <a:t>‹#›</a:t>
            </a:fld>
            <a:endParaRPr lang="en-US"/>
          </a:p>
        </p:txBody>
      </p:sp>
    </p:spTree>
    <p:extLst>
      <p:ext uri="{BB962C8B-B14F-4D97-AF65-F5344CB8AC3E}">
        <p14:creationId xmlns:p14="http://schemas.microsoft.com/office/powerpoint/2010/main" val="3944031168"/>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8163E7C-60A1-4099-A604-A13007CEB05B}"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B6F122B-BC3D-4F2A-84B3-8C5F5315D436}" type="slidenum">
              <a:rPr lang="en-US"/>
              <a:pPr>
                <a:defRPr/>
              </a:pPr>
              <a:t>‹#›</a:t>
            </a:fld>
            <a:endParaRPr lang="en-US"/>
          </a:p>
        </p:txBody>
      </p:sp>
    </p:spTree>
    <p:extLst>
      <p:ext uri="{BB962C8B-B14F-4D97-AF65-F5344CB8AC3E}">
        <p14:creationId xmlns:p14="http://schemas.microsoft.com/office/powerpoint/2010/main" val="262310208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6D7E2A2-1201-4681-B3DE-E77ECD951F08}"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509F972-89BF-42D2-832D-D3596EBE5FFD}" type="slidenum">
              <a:rPr lang="en-US"/>
              <a:pPr>
                <a:defRPr/>
              </a:pPr>
              <a:t>‹#›</a:t>
            </a:fld>
            <a:endParaRPr lang="en-US"/>
          </a:p>
        </p:txBody>
      </p:sp>
    </p:spTree>
    <p:extLst>
      <p:ext uri="{BB962C8B-B14F-4D97-AF65-F5344CB8AC3E}">
        <p14:creationId xmlns:p14="http://schemas.microsoft.com/office/powerpoint/2010/main" val="1008395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221474182"/>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536900AE-05DE-4ADA-A435-1BA8ABF23D71}"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0EF34AA-60F4-4245-A7C9-322145B84DFB}" type="slidenum">
              <a:rPr lang="en-US"/>
              <a:pPr>
                <a:defRPr/>
              </a:pPr>
              <a:t>‹#›</a:t>
            </a:fld>
            <a:endParaRPr lang="en-US"/>
          </a:p>
        </p:txBody>
      </p:sp>
    </p:spTree>
    <p:extLst>
      <p:ext uri="{BB962C8B-B14F-4D97-AF65-F5344CB8AC3E}">
        <p14:creationId xmlns:p14="http://schemas.microsoft.com/office/powerpoint/2010/main" val="2067837293"/>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24F611A3-7BE5-4399-81F1-DDA297FC9CB7}"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CACEF3E1-4865-4617-9395-EA77165BD351}" type="slidenum">
              <a:rPr lang="en-US"/>
              <a:pPr>
                <a:defRPr/>
              </a:pPr>
              <a:t>‹#›</a:t>
            </a:fld>
            <a:endParaRPr lang="en-US"/>
          </a:p>
        </p:txBody>
      </p:sp>
    </p:spTree>
    <p:extLst>
      <p:ext uri="{BB962C8B-B14F-4D97-AF65-F5344CB8AC3E}">
        <p14:creationId xmlns:p14="http://schemas.microsoft.com/office/powerpoint/2010/main" val="251708619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B95E83AE-4EB8-4AB5-A4A3-2109E90E6B25}"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1DAB0CDE-5F1A-46CF-8277-04500E24AE72}" type="slidenum">
              <a:rPr lang="en-US"/>
              <a:pPr>
                <a:defRPr/>
              </a:pPr>
              <a:t>‹#›</a:t>
            </a:fld>
            <a:endParaRPr lang="en-US"/>
          </a:p>
        </p:txBody>
      </p:sp>
    </p:spTree>
    <p:extLst>
      <p:ext uri="{BB962C8B-B14F-4D97-AF65-F5344CB8AC3E}">
        <p14:creationId xmlns:p14="http://schemas.microsoft.com/office/powerpoint/2010/main" val="190993883"/>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DBE6B39B-828D-472A-BA45-110E4107B0EC}"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E5E1B3A0-8E38-44CD-A6CA-8E2B6F253E95}" type="slidenum">
              <a:rPr lang="en-US"/>
              <a:pPr>
                <a:defRPr/>
              </a:pPr>
              <a:t>‹#›</a:t>
            </a:fld>
            <a:endParaRPr lang="en-US"/>
          </a:p>
        </p:txBody>
      </p:sp>
    </p:spTree>
    <p:extLst>
      <p:ext uri="{BB962C8B-B14F-4D97-AF65-F5344CB8AC3E}">
        <p14:creationId xmlns:p14="http://schemas.microsoft.com/office/powerpoint/2010/main" val="1024232254"/>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C823A963-9E5B-4376-99F9-4E8883081414}"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BA41BC11-A2BA-4F44-AC48-FA8A6CB194EF}" type="slidenum">
              <a:rPr lang="en-US"/>
              <a:pPr>
                <a:defRPr/>
              </a:pPr>
              <a:t>‹#›</a:t>
            </a:fld>
            <a:endParaRPr lang="en-US"/>
          </a:p>
        </p:txBody>
      </p:sp>
    </p:spTree>
    <p:extLst>
      <p:ext uri="{BB962C8B-B14F-4D97-AF65-F5344CB8AC3E}">
        <p14:creationId xmlns:p14="http://schemas.microsoft.com/office/powerpoint/2010/main" val="328247225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984B8D8E-1CFB-4844-B178-C4D0B07D4BCA}"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55CBAD9-BF1C-41A8-B97F-16274BD334E7}" type="slidenum">
              <a:rPr lang="en-US"/>
              <a:pPr>
                <a:defRPr/>
              </a:pPr>
              <a:t>‹#›</a:t>
            </a:fld>
            <a:endParaRPr lang="en-US"/>
          </a:p>
        </p:txBody>
      </p:sp>
    </p:spTree>
    <p:extLst>
      <p:ext uri="{BB962C8B-B14F-4D97-AF65-F5344CB8AC3E}">
        <p14:creationId xmlns:p14="http://schemas.microsoft.com/office/powerpoint/2010/main" val="168541635"/>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B7CE89B-9164-4BB3-AD78-D47D545E88C1}"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9BD0A26-122F-4745-9670-BD247E3C0F28}" type="slidenum">
              <a:rPr lang="en-US"/>
              <a:pPr>
                <a:defRPr/>
              </a:pPr>
              <a:t>‹#›</a:t>
            </a:fld>
            <a:endParaRPr lang="en-US"/>
          </a:p>
        </p:txBody>
      </p:sp>
    </p:spTree>
    <p:extLst>
      <p:ext uri="{BB962C8B-B14F-4D97-AF65-F5344CB8AC3E}">
        <p14:creationId xmlns:p14="http://schemas.microsoft.com/office/powerpoint/2010/main" val="596814964"/>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8F101DB-A218-4B93-9FCE-52A2B9A95724}"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B8D0C6-DFC3-42E3-9F7D-013F9211DC60}" type="slidenum">
              <a:rPr lang="en-US"/>
              <a:pPr>
                <a:defRPr/>
              </a:pPr>
              <a:t>‹#›</a:t>
            </a:fld>
            <a:endParaRPr lang="en-US"/>
          </a:p>
        </p:txBody>
      </p:sp>
    </p:spTree>
    <p:extLst>
      <p:ext uri="{BB962C8B-B14F-4D97-AF65-F5344CB8AC3E}">
        <p14:creationId xmlns:p14="http://schemas.microsoft.com/office/powerpoint/2010/main" val="168972610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02B01D6-1817-4D61-A632-C9B604B28548}"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56D2F32-3A8C-4A95-9BCF-0148002BC7B1}" type="slidenum">
              <a:rPr lang="en-US"/>
              <a:pPr>
                <a:defRPr/>
              </a:pPr>
              <a:t>‹#›</a:t>
            </a:fld>
            <a:endParaRPr lang="en-US"/>
          </a:p>
        </p:txBody>
      </p:sp>
    </p:spTree>
    <p:extLst>
      <p:ext uri="{BB962C8B-B14F-4D97-AF65-F5344CB8AC3E}">
        <p14:creationId xmlns:p14="http://schemas.microsoft.com/office/powerpoint/2010/main" val="219900272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22F4B3F-C09B-43E5-82D0-947C48F6995B}"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097B15A-C331-4AE7-9A9D-4BF7C59E4247}" type="slidenum">
              <a:rPr lang="en-US"/>
              <a:pPr>
                <a:defRPr/>
              </a:pPr>
              <a:t>‹#›</a:t>
            </a:fld>
            <a:endParaRPr lang="en-US"/>
          </a:p>
        </p:txBody>
      </p:sp>
    </p:spTree>
    <p:extLst>
      <p:ext uri="{BB962C8B-B14F-4D97-AF65-F5344CB8AC3E}">
        <p14:creationId xmlns:p14="http://schemas.microsoft.com/office/powerpoint/2010/main" val="30387112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55407970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5C629E5-ACE3-4326-ABD8-0E409B9CFC11}"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01D25CE-4CD5-4C12-8828-CF190EA6F165}" type="slidenum">
              <a:rPr lang="en-US"/>
              <a:pPr>
                <a:defRPr/>
              </a:pPr>
              <a:t>‹#›</a:t>
            </a:fld>
            <a:endParaRPr lang="en-US"/>
          </a:p>
        </p:txBody>
      </p:sp>
    </p:spTree>
    <p:extLst>
      <p:ext uri="{BB962C8B-B14F-4D97-AF65-F5344CB8AC3E}">
        <p14:creationId xmlns:p14="http://schemas.microsoft.com/office/powerpoint/2010/main" val="279424255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0F7C0313-6A33-47EB-895B-ECAEB5E511CE}"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2DD7312A-2FBF-4014-8C48-15FB3483BA4B}" type="slidenum">
              <a:rPr lang="en-US"/>
              <a:pPr>
                <a:defRPr/>
              </a:pPr>
              <a:t>‹#›</a:t>
            </a:fld>
            <a:endParaRPr lang="en-US"/>
          </a:p>
        </p:txBody>
      </p:sp>
    </p:spTree>
    <p:extLst>
      <p:ext uri="{BB962C8B-B14F-4D97-AF65-F5344CB8AC3E}">
        <p14:creationId xmlns:p14="http://schemas.microsoft.com/office/powerpoint/2010/main" val="337392388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4B85C686-2630-4E2F-8A1A-FB25B5B7D6FB}"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09E4FE5F-83D7-4E95-9D5B-D6F003459481}" type="slidenum">
              <a:rPr lang="en-US"/>
              <a:pPr>
                <a:defRPr/>
              </a:pPr>
              <a:t>‹#›</a:t>
            </a:fld>
            <a:endParaRPr lang="en-US"/>
          </a:p>
        </p:txBody>
      </p:sp>
    </p:spTree>
    <p:extLst>
      <p:ext uri="{BB962C8B-B14F-4D97-AF65-F5344CB8AC3E}">
        <p14:creationId xmlns:p14="http://schemas.microsoft.com/office/powerpoint/2010/main" val="187916549"/>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3E000BD2-FD5C-4FFE-9A45-37799BC820CE}"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4D3CE4B0-CD80-4BDA-85D3-5506C557498F}" type="slidenum">
              <a:rPr lang="en-US"/>
              <a:pPr>
                <a:defRPr/>
              </a:pPr>
              <a:t>‹#›</a:t>
            </a:fld>
            <a:endParaRPr lang="en-US"/>
          </a:p>
        </p:txBody>
      </p:sp>
    </p:spTree>
    <p:extLst>
      <p:ext uri="{BB962C8B-B14F-4D97-AF65-F5344CB8AC3E}">
        <p14:creationId xmlns:p14="http://schemas.microsoft.com/office/powerpoint/2010/main" val="3839115614"/>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AE1C81F0-7D48-4C94-B236-00A1E55A340D}"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C7150D0C-0DAD-42FD-A465-8F406B6141E3}" type="slidenum">
              <a:rPr lang="en-US"/>
              <a:pPr>
                <a:defRPr/>
              </a:pPr>
              <a:t>‹#›</a:t>
            </a:fld>
            <a:endParaRPr lang="en-US"/>
          </a:p>
        </p:txBody>
      </p:sp>
    </p:spTree>
    <p:extLst>
      <p:ext uri="{BB962C8B-B14F-4D97-AF65-F5344CB8AC3E}">
        <p14:creationId xmlns:p14="http://schemas.microsoft.com/office/powerpoint/2010/main" val="342760144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F85F2925-399C-4324-A9B8-26801DB11C21}"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334BE6B9-CE6A-4729-8728-8E8C49905748}" type="slidenum">
              <a:rPr lang="en-US"/>
              <a:pPr>
                <a:defRPr/>
              </a:pPr>
              <a:t>‹#›</a:t>
            </a:fld>
            <a:endParaRPr lang="en-US"/>
          </a:p>
        </p:txBody>
      </p:sp>
    </p:spTree>
    <p:extLst>
      <p:ext uri="{BB962C8B-B14F-4D97-AF65-F5344CB8AC3E}">
        <p14:creationId xmlns:p14="http://schemas.microsoft.com/office/powerpoint/2010/main" val="80682337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E65C01A1-1358-4934-B0DD-95028B53FFC4}"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C3EED3D-671E-48DD-BD2A-01DFA3CD78CA}" type="slidenum">
              <a:rPr lang="en-US"/>
              <a:pPr>
                <a:defRPr/>
              </a:pPr>
              <a:t>‹#›</a:t>
            </a:fld>
            <a:endParaRPr lang="en-US"/>
          </a:p>
        </p:txBody>
      </p:sp>
    </p:spTree>
    <p:extLst>
      <p:ext uri="{BB962C8B-B14F-4D97-AF65-F5344CB8AC3E}">
        <p14:creationId xmlns:p14="http://schemas.microsoft.com/office/powerpoint/2010/main" val="189623799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4399F36-12B3-4736-BC02-1D3EFC7BC5E5}"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43ACE63-C51B-4C6D-B31F-F04D03A49950}" type="slidenum">
              <a:rPr lang="en-US"/>
              <a:pPr>
                <a:defRPr/>
              </a:pPr>
              <a:t>‹#›</a:t>
            </a:fld>
            <a:endParaRPr lang="en-US"/>
          </a:p>
        </p:txBody>
      </p:sp>
    </p:spTree>
    <p:extLst>
      <p:ext uri="{BB962C8B-B14F-4D97-AF65-F5344CB8AC3E}">
        <p14:creationId xmlns:p14="http://schemas.microsoft.com/office/powerpoint/2010/main" val="1708385784"/>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A190EFF-FD07-4163-B7BA-830B917E3543}"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20B8703-F37C-4406-B87E-CD65EE229592}" type="slidenum">
              <a:rPr lang="en-US"/>
              <a:pPr>
                <a:defRPr/>
              </a:pPr>
              <a:t>‹#›</a:t>
            </a:fld>
            <a:endParaRPr lang="en-US"/>
          </a:p>
        </p:txBody>
      </p:sp>
    </p:spTree>
    <p:extLst>
      <p:ext uri="{BB962C8B-B14F-4D97-AF65-F5344CB8AC3E}">
        <p14:creationId xmlns:p14="http://schemas.microsoft.com/office/powerpoint/2010/main" val="117122151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C7F04E45-583C-48DD-89E0-9D1BAB220654}"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0642F0A-2269-4E8B-8ED2-900D152791BB}" type="slidenum">
              <a:rPr lang="en-US"/>
              <a:pPr>
                <a:defRPr/>
              </a:pPr>
              <a:t>‹#›</a:t>
            </a:fld>
            <a:endParaRPr lang="en-US"/>
          </a:p>
        </p:txBody>
      </p:sp>
    </p:spTree>
    <p:extLst>
      <p:ext uri="{BB962C8B-B14F-4D97-AF65-F5344CB8AC3E}">
        <p14:creationId xmlns:p14="http://schemas.microsoft.com/office/powerpoint/2010/main" val="3560088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0D9A27E8-6D1A-484A-B2F0-4937B0C35D24}" type="slidenum">
              <a:rPr lang="en-US"/>
              <a:pPr>
                <a:defRPr/>
              </a:pPr>
              <a:t>‹#›</a:t>
            </a:fld>
            <a:endParaRPr lang="en-US"/>
          </a:p>
        </p:txBody>
      </p:sp>
    </p:spTree>
    <p:extLst>
      <p:ext uri="{BB962C8B-B14F-4D97-AF65-F5344CB8AC3E}">
        <p14:creationId xmlns:p14="http://schemas.microsoft.com/office/powerpoint/2010/main" val="927917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150799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0673B15-A066-4C94-9A18-0F487E7EE58A}"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72EC1B7-2CFB-4FA9-9E69-724CC38CAD7B}" type="slidenum">
              <a:rPr lang="en-US"/>
              <a:pPr>
                <a:defRPr/>
              </a:pPr>
              <a:t>‹#›</a:t>
            </a:fld>
            <a:endParaRPr lang="en-US"/>
          </a:p>
        </p:txBody>
      </p:sp>
    </p:spTree>
    <p:extLst>
      <p:ext uri="{BB962C8B-B14F-4D97-AF65-F5344CB8AC3E}">
        <p14:creationId xmlns:p14="http://schemas.microsoft.com/office/powerpoint/2010/main" val="3490965163"/>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16BAC71D-4B36-45FF-813D-6DE045912FFD}"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E734D8A-9847-41D2-9F4F-145B52EB5294}" type="slidenum">
              <a:rPr lang="en-US"/>
              <a:pPr>
                <a:defRPr/>
              </a:pPr>
              <a:t>‹#›</a:t>
            </a:fld>
            <a:endParaRPr lang="en-US"/>
          </a:p>
        </p:txBody>
      </p:sp>
    </p:spTree>
    <p:extLst>
      <p:ext uri="{BB962C8B-B14F-4D97-AF65-F5344CB8AC3E}">
        <p14:creationId xmlns:p14="http://schemas.microsoft.com/office/powerpoint/2010/main" val="2700264622"/>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3AC2E471-5E3D-4A25-AE39-3FB891131CAD}"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2F2A85ED-E9A2-4F13-AEFA-33597C7CB6F9}" type="slidenum">
              <a:rPr lang="en-US"/>
              <a:pPr>
                <a:defRPr/>
              </a:pPr>
              <a:t>‹#›</a:t>
            </a:fld>
            <a:endParaRPr lang="en-US"/>
          </a:p>
        </p:txBody>
      </p:sp>
    </p:spTree>
    <p:extLst>
      <p:ext uri="{BB962C8B-B14F-4D97-AF65-F5344CB8AC3E}">
        <p14:creationId xmlns:p14="http://schemas.microsoft.com/office/powerpoint/2010/main" val="2792889775"/>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CF94D353-F26C-46C8-82FA-001368841DF2}"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8560C701-B20A-49F0-8B00-B39EFF1A4DF4}" type="slidenum">
              <a:rPr lang="en-US"/>
              <a:pPr>
                <a:defRPr/>
              </a:pPr>
              <a:t>‹#›</a:t>
            </a:fld>
            <a:endParaRPr lang="en-US"/>
          </a:p>
        </p:txBody>
      </p:sp>
    </p:spTree>
    <p:extLst>
      <p:ext uri="{BB962C8B-B14F-4D97-AF65-F5344CB8AC3E}">
        <p14:creationId xmlns:p14="http://schemas.microsoft.com/office/powerpoint/2010/main" val="48320504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5245C838-B036-49A0-84C9-C0FEB803245B}"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E2C5510-42D9-4102-AD9E-45ECE8867741}" type="slidenum">
              <a:rPr lang="en-US"/>
              <a:pPr>
                <a:defRPr/>
              </a:pPr>
              <a:t>‹#›</a:t>
            </a:fld>
            <a:endParaRPr lang="en-US"/>
          </a:p>
        </p:txBody>
      </p:sp>
    </p:spTree>
    <p:extLst>
      <p:ext uri="{BB962C8B-B14F-4D97-AF65-F5344CB8AC3E}">
        <p14:creationId xmlns:p14="http://schemas.microsoft.com/office/powerpoint/2010/main" val="127194522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C05D0081-CBB5-48B6-B8CB-F1DB242A5A04}"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365EDE9F-8C8C-497E-9871-7305A52A43F8}" type="slidenum">
              <a:rPr lang="en-US"/>
              <a:pPr>
                <a:defRPr/>
              </a:pPr>
              <a:t>‹#›</a:t>
            </a:fld>
            <a:endParaRPr lang="en-US"/>
          </a:p>
        </p:txBody>
      </p:sp>
    </p:spTree>
    <p:extLst>
      <p:ext uri="{BB962C8B-B14F-4D97-AF65-F5344CB8AC3E}">
        <p14:creationId xmlns:p14="http://schemas.microsoft.com/office/powerpoint/2010/main" val="2158766457"/>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00857EF1-5326-418C-950F-9974B950235D}"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FD1BC946-C936-4756-93CF-F0F778F827CB}" type="slidenum">
              <a:rPr lang="en-US"/>
              <a:pPr>
                <a:defRPr/>
              </a:pPr>
              <a:t>‹#›</a:t>
            </a:fld>
            <a:endParaRPr lang="en-US"/>
          </a:p>
        </p:txBody>
      </p:sp>
    </p:spTree>
    <p:extLst>
      <p:ext uri="{BB962C8B-B14F-4D97-AF65-F5344CB8AC3E}">
        <p14:creationId xmlns:p14="http://schemas.microsoft.com/office/powerpoint/2010/main" val="51052381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BD601EBD-463A-477F-9AAB-3EB36066D44E}"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AFEB041F-1EC3-4D52-ADB6-70575B0AB856}" type="slidenum">
              <a:rPr lang="en-US"/>
              <a:pPr>
                <a:defRPr/>
              </a:pPr>
              <a:t>‹#›</a:t>
            </a:fld>
            <a:endParaRPr lang="en-US"/>
          </a:p>
        </p:txBody>
      </p:sp>
    </p:spTree>
    <p:extLst>
      <p:ext uri="{BB962C8B-B14F-4D97-AF65-F5344CB8AC3E}">
        <p14:creationId xmlns:p14="http://schemas.microsoft.com/office/powerpoint/2010/main" val="300030194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4BC4E73-BF94-4AF1-9659-00D8C6F50029}"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DD1BA43-C644-41D8-852D-A7AAAC7D164F}" type="slidenum">
              <a:rPr lang="en-US"/>
              <a:pPr>
                <a:defRPr/>
              </a:pPr>
              <a:t>‹#›</a:t>
            </a:fld>
            <a:endParaRPr lang="en-US"/>
          </a:p>
        </p:txBody>
      </p:sp>
    </p:spTree>
    <p:extLst>
      <p:ext uri="{BB962C8B-B14F-4D97-AF65-F5344CB8AC3E}">
        <p14:creationId xmlns:p14="http://schemas.microsoft.com/office/powerpoint/2010/main" val="152131715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10190F3-DEC3-4F1D-B80B-746F9D64A9A8}"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D10615C-44E8-4B9E-B19D-6B254F24F4B0}" type="slidenum">
              <a:rPr lang="en-US"/>
              <a:pPr>
                <a:defRPr/>
              </a:pPr>
              <a:t>‹#›</a:t>
            </a:fld>
            <a:endParaRPr lang="en-US"/>
          </a:p>
        </p:txBody>
      </p:sp>
    </p:spTree>
    <p:extLst>
      <p:ext uri="{BB962C8B-B14F-4D97-AF65-F5344CB8AC3E}">
        <p14:creationId xmlns:p14="http://schemas.microsoft.com/office/powerpoint/2010/main" val="39706530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344903963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6795711D-AE08-4518-B526-5F0BE811B2AD}"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126AE7DF-A9B4-4F42-B616-3A12C3A5C03E}"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408416240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900505A-51AF-4877-9BF9-BD0699F7A7A3}"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F5054175-39E0-439A-AB00-562D09331DA5}"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330014447"/>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7F07538-F65D-4432-843A-90937587D898}"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61913FE4-CBC6-4AF7-978B-7475FDB31FB8}"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20686287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C241B231-EBD3-47EF-8398-E56BAB3F9414}" type="datetime1">
              <a:rPr lang="en-US"/>
              <a:pPr>
                <a:defRPr/>
              </a:pPr>
              <a:t>8/9/2012</a:t>
            </a:fld>
            <a:endParaRPr lang="en-US"/>
          </a:p>
        </p:txBody>
      </p:sp>
      <p:sp>
        <p:nvSpPr>
          <p:cNvPr id="6" name="Slide Number Placeholder 5"/>
          <p:cNvSpPr>
            <a:spLocks noGrp="1"/>
          </p:cNvSpPr>
          <p:nvPr>
            <p:ph type="sldNum" sz="quarter" idx="11"/>
          </p:nvPr>
        </p:nvSpPr>
        <p:spPr/>
        <p:txBody>
          <a:bodyPr/>
          <a:lstStyle>
            <a:lvl1pPr>
              <a:defRPr/>
            </a:lvl1pPr>
          </a:lstStyle>
          <a:p>
            <a:pPr>
              <a:defRPr/>
            </a:pPr>
            <a:fld id="{11F6AB73-CEC4-463C-912C-1EA4C0F5143C}" type="slidenum">
              <a:rPr lang="en-US"/>
              <a:pPr>
                <a:defRPr/>
              </a:pPr>
              <a:t>‹#›</a:t>
            </a:fld>
            <a:endParaRPr lang="en-US"/>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5101491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FAC3FDEA-CB9F-4317-B557-D356CAFABA45}" type="datetime1">
              <a:rPr lang="en-US"/>
              <a:pPr>
                <a:defRPr/>
              </a:pPr>
              <a:t>8/9/2012</a:t>
            </a:fld>
            <a:endParaRPr lang="en-US"/>
          </a:p>
        </p:txBody>
      </p:sp>
      <p:sp>
        <p:nvSpPr>
          <p:cNvPr id="8" name="Slide Number Placeholder 7"/>
          <p:cNvSpPr>
            <a:spLocks noGrp="1"/>
          </p:cNvSpPr>
          <p:nvPr>
            <p:ph type="sldNum" sz="quarter" idx="11"/>
          </p:nvPr>
        </p:nvSpPr>
        <p:spPr/>
        <p:txBody>
          <a:bodyPr/>
          <a:lstStyle>
            <a:lvl1pPr>
              <a:defRPr/>
            </a:lvl1pPr>
          </a:lstStyle>
          <a:p>
            <a:pPr>
              <a:defRPr/>
            </a:pPr>
            <a:fld id="{8F899A58-425F-42AF-9F64-FE5553D93528}" type="slidenum">
              <a:rPr lang="en-US"/>
              <a:pPr>
                <a:defRPr/>
              </a:pPr>
              <a:t>‹#›</a:t>
            </a:fld>
            <a:endParaRPr lang="en-US"/>
          </a:p>
        </p:txBody>
      </p:sp>
      <p:sp>
        <p:nvSpPr>
          <p:cNvPr id="9" name="Footer Placeholder 8"/>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683692641"/>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69479B0F-B0BB-44C2-ACC3-B4958F92D014}" type="datetime1">
              <a:rPr lang="en-US"/>
              <a:pPr>
                <a:defRPr/>
              </a:pPr>
              <a:t>8/9/2012</a:t>
            </a:fld>
            <a:endParaRPr lang="en-US"/>
          </a:p>
        </p:txBody>
      </p:sp>
      <p:sp>
        <p:nvSpPr>
          <p:cNvPr id="4" name="Slide Number Placeholder 3"/>
          <p:cNvSpPr>
            <a:spLocks noGrp="1"/>
          </p:cNvSpPr>
          <p:nvPr>
            <p:ph type="sldNum" sz="quarter" idx="11"/>
          </p:nvPr>
        </p:nvSpPr>
        <p:spPr/>
        <p:txBody>
          <a:bodyPr/>
          <a:lstStyle>
            <a:lvl1pPr>
              <a:defRPr/>
            </a:lvl1pPr>
          </a:lstStyle>
          <a:p>
            <a:pPr>
              <a:defRPr/>
            </a:pPr>
            <a:fld id="{D1440E26-7564-4F47-898F-C3C4CBC6C0D6}" type="slidenum">
              <a:rPr lang="en-US"/>
              <a:pPr>
                <a:defRPr/>
              </a:pPr>
              <a:t>‹#›</a:t>
            </a:fld>
            <a:endParaRPr lang="en-US"/>
          </a:p>
        </p:txBody>
      </p:sp>
      <p:sp>
        <p:nvSpPr>
          <p:cNvPr id="5" name="Footer Placeholder 4"/>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42831232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A585F32A-FE1E-4BB3-B48A-DE8A71FF6885}" type="datetime1">
              <a:rPr lang="en-US"/>
              <a:pPr>
                <a:defRPr/>
              </a:pPr>
              <a:t>8/9/2012</a:t>
            </a:fld>
            <a:endParaRPr lang="en-US"/>
          </a:p>
        </p:txBody>
      </p:sp>
      <p:sp>
        <p:nvSpPr>
          <p:cNvPr id="3" name="Slide Number Placeholder 2"/>
          <p:cNvSpPr>
            <a:spLocks noGrp="1"/>
          </p:cNvSpPr>
          <p:nvPr>
            <p:ph type="sldNum" sz="quarter" idx="11"/>
          </p:nvPr>
        </p:nvSpPr>
        <p:spPr/>
        <p:txBody>
          <a:bodyPr/>
          <a:lstStyle>
            <a:lvl1pPr>
              <a:defRPr/>
            </a:lvl1pPr>
          </a:lstStyle>
          <a:p>
            <a:pPr>
              <a:defRPr/>
            </a:pPr>
            <a:fld id="{DBDF8A1E-360D-4C31-8E04-85CFBE5F3B30}" type="slidenum">
              <a:rPr lang="en-US"/>
              <a:pPr>
                <a:defRPr/>
              </a:pPr>
              <a:t>‹#›</a:t>
            </a:fld>
            <a:endParaRPr lang="en-US"/>
          </a:p>
        </p:txBody>
      </p:sp>
      <p:sp>
        <p:nvSpPr>
          <p:cNvPr id="4" name="Footer Placeholder 3"/>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415886445"/>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32C37720-BE2B-4911-870C-B709183983E7}" type="datetime1">
              <a:rPr lang="en-US"/>
              <a:pPr>
                <a:defRPr/>
              </a:pPr>
              <a:t>8/9/2012</a:t>
            </a:fld>
            <a:endParaRPr lang="en-US"/>
          </a:p>
        </p:txBody>
      </p:sp>
      <p:sp>
        <p:nvSpPr>
          <p:cNvPr id="6" name="Slide Number Placeholder 5"/>
          <p:cNvSpPr>
            <a:spLocks noGrp="1"/>
          </p:cNvSpPr>
          <p:nvPr>
            <p:ph type="sldNum" sz="quarter" idx="11"/>
          </p:nvPr>
        </p:nvSpPr>
        <p:spPr/>
        <p:txBody>
          <a:bodyPr/>
          <a:lstStyle>
            <a:lvl1pPr>
              <a:defRPr/>
            </a:lvl1pPr>
          </a:lstStyle>
          <a:p>
            <a:pPr>
              <a:defRPr/>
            </a:pPr>
            <a:fld id="{2C98B036-CACD-45B5-963A-A768EC55A5F8}" type="slidenum">
              <a:rPr lang="en-US"/>
              <a:pPr>
                <a:defRPr/>
              </a:pPr>
              <a:t>‹#›</a:t>
            </a:fld>
            <a:endParaRPr lang="en-US"/>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97120520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E18FD183-EB38-44FD-8343-C856785E80B5}" type="datetime1">
              <a:rPr lang="en-US"/>
              <a:pPr>
                <a:defRPr/>
              </a:pPr>
              <a:t>8/9/2012</a:t>
            </a:fld>
            <a:endParaRPr lang="en-US"/>
          </a:p>
        </p:txBody>
      </p:sp>
      <p:sp>
        <p:nvSpPr>
          <p:cNvPr id="6" name="Slide Number Placeholder 5"/>
          <p:cNvSpPr>
            <a:spLocks noGrp="1"/>
          </p:cNvSpPr>
          <p:nvPr>
            <p:ph type="sldNum" sz="quarter" idx="11"/>
          </p:nvPr>
        </p:nvSpPr>
        <p:spPr/>
        <p:txBody>
          <a:bodyPr/>
          <a:lstStyle>
            <a:lvl1pPr>
              <a:defRPr/>
            </a:lvl1pPr>
          </a:lstStyle>
          <a:p>
            <a:pPr>
              <a:defRPr/>
            </a:pPr>
            <a:fld id="{11CD6D17-F8A5-463D-BF3F-164C1FD1E357}" type="slidenum">
              <a:rPr lang="en-US"/>
              <a:pPr>
                <a:defRPr/>
              </a:pPr>
              <a:t>‹#›</a:t>
            </a:fld>
            <a:endParaRPr lang="en-US"/>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603725787"/>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AFD932D-182F-4251-BF70-9E8B70FAEA14}"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B717D904-FCD1-4148-A660-0A6CAF015059}"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9349172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Footer Placeholder 3"/>
          <p:cNvSpPr>
            <a:spLocks noGrp="1"/>
          </p:cNvSpPr>
          <p:nvPr>
            <p:ph type="ftr" sz="quarter" idx="10"/>
          </p:nvPr>
        </p:nvSpPr>
        <p:spPr/>
        <p:txBody>
          <a:bodyPr/>
          <a:lstStyle>
            <a:lvl1pPr>
              <a:defRPr/>
            </a:lvl1pPr>
          </a:lstStyle>
          <a:p>
            <a:pPr>
              <a:defRPr/>
            </a:pPr>
            <a:endParaRPr lang="en-US"/>
          </a:p>
        </p:txBody>
      </p:sp>
    </p:spTree>
    <p:extLst>
      <p:ext uri="{BB962C8B-B14F-4D97-AF65-F5344CB8AC3E}">
        <p14:creationId xmlns:p14="http://schemas.microsoft.com/office/powerpoint/2010/main" val="2322970259"/>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16A5F8-A72F-4395-8888-E7C220598ACB}"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ADF3E352-D9A6-4AF6-A0F9-6A434EFD734A}"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863225140"/>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95AAAD9E-2763-407E-96C5-EEB5B8F23FE1}"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4E0022A-0341-4145-BF1B-DCC002701644}" type="slidenum">
              <a:rPr lang="en-US"/>
              <a:pPr>
                <a:defRPr/>
              </a:pPr>
              <a:t>‹#›</a:t>
            </a:fld>
            <a:endParaRPr lang="en-US"/>
          </a:p>
        </p:txBody>
      </p:sp>
    </p:spTree>
    <p:extLst>
      <p:ext uri="{BB962C8B-B14F-4D97-AF65-F5344CB8AC3E}">
        <p14:creationId xmlns:p14="http://schemas.microsoft.com/office/powerpoint/2010/main" val="241438885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9EEFEDE-6E5D-48C0-BF07-4FC2985ED08C}"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BF0823D-9296-400B-91F2-761381245D9D}" type="slidenum">
              <a:rPr lang="en-US"/>
              <a:pPr>
                <a:defRPr/>
              </a:pPr>
              <a:t>‹#›</a:t>
            </a:fld>
            <a:endParaRPr lang="en-US"/>
          </a:p>
        </p:txBody>
      </p:sp>
    </p:spTree>
    <p:extLst>
      <p:ext uri="{BB962C8B-B14F-4D97-AF65-F5344CB8AC3E}">
        <p14:creationId xmlns:p14="http://schemas.microsoft.com/office/powerpoint/2010/main" val="46455152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CA3AB36-1771-498C-9F2D-2D800325DE13}"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D0EA4DD-0DA9-464E-A014-80044B237F5F}" type="slidenum">
              <a:rPr lang="en-US"/>
              <a:pPr>
                <a:defRPr/>
              </a:pPr>
              <a:t>‹#›</a:t>
            </a:fld>
            <a:endParaRPr lang="en-US"/>
          </a:p>
        </p:txBody>
      </p:sp>
    </p:spTree>
    <p:extLst>
      <p:ext uri="{BB962C8B-B14F-4D97-AF65-F5344CB8AC3E}">
        <p14:creationId xmlns:p14="http://schemas.microsoft.com/office/powerpoint/2010/main" val="2080415148"/>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40C0D55A-5342-46F7-A914-AD35EB8019ED}"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1C01FB30-B145-4D7A-87A3-876E17C32A50}" type="slidenum">
              <a:rPr lang="en-US"/>
              <a:pPr>
                <a:defRPr/>
              </a:pPr>
              <a:t>‹#›</a:t>
            </a:fld>
            <a:endParaRPr lang="en-US"/>
          </a:p>
        </p:txBody>
      </p:sp>
    </p:spTree>
    <p:extLst>
      <p:ext uri="{BB962C8B-B14F-4D97-AF65-F5344CB8AC3E}">
        <p14:creationId xmlns:p14="http://schemas.microsoft.com/office/powerpoint/2010/main" val="2228015486"/>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BEE08B31-931B-4A0A-84BA-6594437D1ECB}"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B4CB52F3-760C-4945-9EFB-89CA90399627}" type="slidenum">
              <a:rPr lang="en-US"/>
              <a:pPr>
                <a:defRPr/>
              </a:pPr>
              <a:t>‹#›</a:t>
            </a:fld>
            <a:endParaRPr lang="en-US"/>
          </a:p>
        </p:txBody>
      </p:sp>
    </p:spTree>
    <p:extLst>
      <p:ext uri="{BB962C8B-B14F-4D97-AF65-F5344CB8AC3E}">
        <p14:creationId xmlns:p14="http://schemas.microsoft.com/office/powerpoint/2010/main" val="27178524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53A46A72-352D-4A27-8148-24EF9044A6DD}"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F7398B77-48E2-4FF1-BF6D-C59CE102DF7C}" type="slidenum">
              <a:rPr lang="en-US"/>
              <a:pPr>
                <a:defRPr/>
              </a:pPr>
              <a:t>‹#›</a:t>
            </a:fld>
            <a:endParaRPr lang="en-US"/>
          </a:p>
        </p:txBody>
      </p:sp>
    </p:spTree>
    <p:extLst>
      <p:ext uri="{BB962C8B-B14F-4D97-AF65-F5344CB8AC3E}">
        <p14:creationId xmlns:p14="http://schemas.microsoft.com/office/powerpoint/2010/main" val="2540238697"/>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147C9222-F70D-45BA-BE70-47EB88B3CCA2}"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F0240DA3-D901-4AAD-99FC-8DC1358A9CA9}" type="slidenum">
              <a:rPr lang="en-US"/>
              <a:pPr>
                <a:defRPr/>
              </a:pPr>
              <a:t>‹#›</a:t>
            </a:fld>
            <a:endParaRPr lang="en-US"/>
          </a:p>
        </p:txBody>
      </p:sp>
    </p:spTree>
    <p:extLst>
      <p:ext uri="{BB962C8B-B14F-4D97-AF65-F5344CB8AC3E}">
        <p14:creationId xmlns:p14="http://schemas.microsoft.com/office/powerpoint/2010/main" val="170675552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A2DC6B7F-ADF4-48AD-BE2D-6215D8FC976E}"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E6CEFAD8-A434-4595-958E-6F4104D0BFD6}" type="slidenum">
              <a:rPr lang="en-US"/>
              <a:pPr>
                <a:defRPr/>
              </a:pPr>
              <a:t>‹#›</a:t>
            </a:fld>
            <a:endParaRPr lang="en-US"/>
          </a:p>
        </p:txBody>
      </p:sp>
    </p:spTree>
    <p:extLst>
      <p:ext uri="{BB962C8B-B14F-4D97-AF65-F5344CB8AC3E}">
        <p14:creationId xmlns:p14="http://schemas.microsoft.com/office/powerpoint/2010/main" val="191586050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184212C1-84D5-4E7F-A539-5541160CC20A}"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31DF364E-F4C1-471F-A91B-31453521525C}" type="slidenum">
              <a:rPr lang="en-US"/>
              <a:pPr>
                <a:defRPr/>
              </a:pPr>
              <a:t>‹#›</a:t>
            </a:fld>
            <a:endParaRPr lang="en-US"/>
          </a:p>
        </p:txBody>
      </p:sp>
    </p:spTree>
    <p:extLst>
      <p:ext uri="{BB962C8B-B14F-4D97-AF65-F5344CB8AC3E}">
        <p14:creationId xmlns:p14="http://schemas.microsoft.com/office/powerpoint/2010/main" val="1296519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4E02D1EF-EC01-4C31-8352-2F8BAAF39F4C}"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6EFD6D4-A965-40F8-A1D8-BC8E8B966E75}" type="slidenum">
              <a:rPr lang="en-US"/>
              <a:pPr>
                <a:defRPr/>
              </a:pPr>
              <a:t>‹#›</a:t>
            </a:fld>
            <a:endParaRPr lang="en-US"/>
          </a:p>
        </p:txBody>
      </p:sp>
    </p:spTree>
    <p:extLst>
      <p:ext uri="{BB962C8B-B14F-4D97-AF65-F5344CB8AC3E}">
        <p14:creationId xmlns:p14="http://schemas.microsoft.com/office/powerpoint/2010/main" val="272972580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A513B51B-545A-4316-B752-C76DA93281D8}"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100232A-7529-490A-847A-16B07A2D81D9}" type="slidenum">
              <a:rPr lang="en-US"/>
              <a:pPr>
                <a:defRPr/>
              </a:pPr>
              <a:t>‹#›</a:t>
            </a:fld>
            <a:endParaRPr lang="en-US"/>
          </a:p>
        </p:txBody>
      </p:sp>
    </p:spTree>
    <p:extLst>
      <p:ext uri="{BB962C8B-B14F-4D97-AF65-F5344CB8AC3E}">
        <p14:creationId xmlns:p14="http://schemas.microsoft.com/office/powerpoint/2010/main" val="39585841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B4610D0-8D0C-494E-A2A5-4F1DD9DAF8D9}"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35FB671-EEED-42CF-AC2D-5211DC56B43E}" type="slidenum">
              <a:rPr lang="en-US"/>
              <a:pPr>
                <a:defRPr/>
              </a:pPr>
              <a:t>‹#›</a:t>
            </a:fld>
            <a:endParaRPr lang="en-US"/>
          </a:p>
        </p:txBody>
      </p:sp>
    </p:spTree>
    <p:extLst>
      <p:ext uri="{BB962C8B-B14F-4D97-AF65-F5344CB8AC3E}">
        <p14:creationId xmlns:p14="http://schemas.microsoft.com/office/powerpoint/2010/main" val="3205522647"/>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5268951-961D-4411-8497-E8202DDD821A}"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708A8E-C9EB-4E41-AB50-9D0D4D441F09}" type="slidenum">
              <a:rPr lang="en-US"/>
              <a:pPr>
                <a:defRPr/>
              </a:pPr>
              <a:t>‹#›</a:t>
            </a:fld>
            <a:endParaRPr lang="en-US"/>
          </a:p>
        </p:txBody>
      </p:sp>
    </p:spTree>
    <p:extLst>
      <p:ext uri="{BB962C8B-B14F-4D97-AF65-F5344CB8AC3E}">
        <p14:creationId xmlns:p14="http://schemas.microsoft.com/office/powerpoint/2010/main" val="2660971813"/>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06DA4B1-D530-4F71-8703-F902E641E684}"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C37E1D9-09C9-4B60-A8C8-408A2F94C5D3}" type="slidenum">
              <a:rPr lang="en-US"/>
              <a:pPr>
                <a:defRPr/>
              </a:pPr>
              <a:t>‹#›</a:t>
            </a:fld>
            <a:endParaRPr lang="en-US"/>
          </a:p>
        </p:txBody>
      </p:sp>
    </p:spTree>
    <p:extLst>
      <p:ext uri="{BB962C8B-B14F-4D97-AF65-F5344CB8AC3E}">
        <p14:creationId xmlns:p14="http://schemas.microsoft.com/office/powerpoint/2010/main" val="29955219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40E45B3D-E511-47C5-BFE3-FA95CC63A8CA}"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B614599-8059-4CAA-99F8-D27F1BC23016}" type="slidenum">
              <a:rPr lang="en-US"/>
              <a:pPr>
                <a:defRPr/>
              </a:pPr>
              <a:t>‹#›</a:t>
            </a:fld>
            <a:endParaRPr lang="en-US"/>
          </a:p>
        </p:txBody>
      </p:sp>
    </p:spTree>
    <p:extLst>
      <p:ext uri="{BB962C8B-B14F-4D97-AF65-F5344CB8AC3E}">
        <p14:creationId xmlns:p14="http://schemas.microsoft.com/office/powerpoint/2010/main" val="253428678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36113830-CA6A-4A74-B777-360099D32201}"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B1502428-46C6-4B12-8CA1-9BB6DD715A7D}" type="slidenum">
              <a:rPr lang="en-US"/>
              <a:pPr>
                <a:defRPr/>
              </a:pPr>
              <a:t>‹#›</a:t>
            </a:fld>
            <a:endParaRPr lang="en-US"/>
          </a:p>
        </p:txBody>
      </p:sp>
    </p:spTree>
    <p:extLst>
      <p:ext uri="{BB962C8B-B14F-4D97-AF65-F5344CB8AC3E}">
        <p14:creationId xmlns:p14="http://schemas.microsoft.com/office/powerpoint/2010/main" val="2776548216"/>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F3704FFE-B0ED-4FCD-915E-8BCEF15065BD}"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5EA600B5-354F-48A1-82B3-150EBAAAD181}" type="slidenum">
              <a:rPr lang="en-US"/>
              <a:pPr>
                <a:defRPr/>
              </a:pPr>
              <a:t>‹#›</a:t>
            </a:fld>
            <a:endParaRPr lang="en-US"/>
          </a:p>
        </p:txBody>
      </p:sp>
    </p:spTree>
    <p:extLst>
      <p:ext uri="{BB962C8B-B14F-4D97-AF65-F5344CB8AC3E}">
        <p14:creationId xmlns:p14="http://schemas.microsoft.com/office/powerpoint/2010/main" val="3289345319"/>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854EA96C-F2FA-473B-8593-96861E80CE9F}"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2BDE1242-51C1-40AA-96E8-08EB4066A240}" type="slidenum">
              <a:rPr lang="en-US"/>
              <a:pPr>
                <a:defRPr/>
              </a:pPr>
              <a:t>‹#›</a:t>
            </a:fld>
            <a:endParaRPr lang="en-US"/>
          </a:p>
        </p:txBody>
      </p:sp>
    </p:spTree>
    <p:extLst>
      <p:ext uri="{BB962C8B-B14F-4D97-AF65-F5344CB8AC3E}">
        <p14:creationId xmlns:p14="http://schemas.microsoft.com/office/powerpoint/2010/main" val="114293609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F52E5D54-5600-486C-A2D6-A36B112BFE41}"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7542F006-C8E6-4B22-B7FB-4FB90EA4D2C6}" type="slidenum">
              <a:rPr lang="en-US"/>
              <a:pPr>
                <a:defRPr/>
              </a:pPr>
              <a:t>‹#›</a:t>
            </a:fld>
            <a:endParaRPr lang="en-US"/>
          </a:p>
        </p:txBody>
      </p:sp>
    </p:spTree>
    <p:extLst>
      <p:ext uri="{BB962C8B-B14F-4D97-AF65-F5344CB8AC3E}">
        <p14:creationId xmlns:p14="http://schemas.microsoft.com/office/powerpoint/2010/main" val="301573639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04E1B255-70F7-4372-ABFD-1691D9DEF333}"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E4C53E88-3EB6-4F59-9EC9-87B3B7A293A0}" type="slidenum">
              <a:rPr lang="en-US"/>
              <a:pPr>
                <a:defRPr/>
              </a:pPr>
              <a:t>‹#›</a:t>
            </a:fld>
            <a:endParaRPr lang="en-US"/>
          </a:p>
        </p:txBody>
      </p:sp>
    </p:spTree>
    <p:extLst>
      <p:ext uri="{BB962C8B-B14F-4D97-AF65-F5344CB8AC3E}">
        <p14:creationId xmlns:p14="http://schemas.microsoft.com/office/powerpoint/2010/main" val="19145787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E85EB19-B707-42A2-A3CC-C0029692AAC1}"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6E1FA6A-8C28-4232-A40F-287FADC56358}" type="slidenum">
              <a:rPr lang="en-US"/>
              <a:pPr>
                <a:defRPr/>
              </a:pPr>
              <a:t>‹#›</a:t>
            </a:fld>
            <a:endParaRPr lang="en-US"/>
          </a:p>
        </p:txBody>
      </p:sp>
    </p:spTree>
    <p:extLst>
      <p:ext uri="{BB962C8B-B14F-4D97-AF65-F5344CB8AC3E}">
        <p14:creationId xmlns:p14="http://schemas.microsoft.com/office/powerpoint/2010/main" val="3919512792"/>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7D2D91BA-39E7-481D-9953-42D30627494A}"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00F5DE9E-D14C-4D64-B107-4F2DFEEC4402}" type="slidenum">
              <a:rPr lang="en-US"/>
              <a:pPr>
                <a:defRPr/>
              </a:pPr>
              <a:t>‹#›</a:t>
            </a:fld>
            <a:endParaRPr lang="en-US"/>
          </a:p>
        </p:txBody>
      </p:sp>
    </p:spTree>
    <p:extLst>
      <p:ext uri="{BB962C8B-B14F-4D97-AF65-F5344CB8AC3E}">
        <p14:creationId xmlns:p14="http://schemas.microsoft.com/office/powerpoint/2010/main" val="2788360410"/>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64EA98D-D4C5-42EC-AFE5-8B41D44874FF}"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A339999-43B4-4D68-9C4B-BA4D94586D06}" type="slidenum">
              <a:rPr lang="en-US"/>
              <a:pPr>
                <a:defRPr/>
              </a:pPr>
              <a:t>‹#›</a:t>
            </a:fld>
            <a:endParaRPr lang="en-US"/>
          </a:p>
        </p:txBody>
      </p:sp>
    </p:spTree>
    <p:extLst>
      <p:ext uri="{BB962C8B-B14F-4D97-AF65-F5344CB8AC3E}">
        <p14:creationId xmlns:p14="http://schemas.microsoft.com/office/powerpoint/2010/main" val="1401876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8C2A5546-CE9B-41E4-A401-C81EB22F8696}"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922DF44-1B6B-41EA-B9AC-2EEE9A1C7BCD}" type="slidenum">
              <a:rPr lang="en-US"/>
              <a:pPr>
                <a:defRPr/>
              </a:pPr>
              <a:t>‹#›</a:t>
            </a:fld>
            <a:endParaRPr lang="en-US"/>
          </a:p>
        </p:txBody>
      </p:sp>
    </p:spTree>
    <p:extLst>
      <p:ext uri="{BB962C8B-B14F-4D97-AF65-F5344CB8AC3E}">
        <p14:creationId xmlns:p14="http://schemas.microsoft.com/office/powerpoint/2010/main" val="89591264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pic>
        <p:nvPicPr>
          <p:cNvPr id="24" name="Picture 23" descr="lter_combo5.JPG"/>
          <p:cNvPicPr>
            <a:picLocks noChangeAspect="1"/>
          </p:cNvPicPr>
          <p:nvPr/>
        </p:nvPicPr>
        <p:blipFill>
          <a:blip r:embed="rId2" cstate="print"/>
          <a:stretch>
            <a:fillRect/>
          </a:stretch>
        </p:blipFill>
        <p:spPr>
          <a:xfrm>
            <a:off x="8033100" y="1375914"/>
            <a:ext cx="1110900" cy="4343400"/>
          </a:xfrm>
          <a:prstGeom prst="rect">
            <a:avLst/>
          </a:prstGeom>
        </p:spPr>
      </p:pic>
      <p:pic>
        <p:nvPicPr>
          <p:cNvPr id="20" name="Picture 19" descr="about_ace_026.jpg"/>
          <p:cNvPicPr>
            <a:picLocks noChangeAspect="1"/>
          </p:cNvPicPr>
          <p:nvPr/>
        </p:nvPicPr>
        <p:blipFill>
          <a:blip r:embed="rId3" cstate="print"/>
          <a:stretch>
            <a:fillRect/>
          </a:stretch>
        </p:blipFill>
        <p:spPr>
          <a:xfrm>
            <a:off x="0" y="1388553"/>
            <a:ext cx="4810526" cy="4326448"/>
          </a:xfrm>
          <a:prstGeom prst="rect">
            <a:avLst/>
          </a:prstGeom>
        </p:spPr>
      </p:pic>
      <p:sp>
        <p:nvSpPr>
          <p:cNvPr id="8" name="TextBox 7"/>
          <p:cNvSpPr txBox="1"/>
          <p:nvPr/>
        </p:nvSpPr>
        <p:spPr>
          <a:xfrm>
            <a:off x="29083" y="3509964"/>
            <a:ext cx="4620013" cy="523220"/>
          </a:xfrm>
          <a:prstGeom prst="rect">
            <a:avLst/>
          </a:prstGeom>
          <a:noFill/>
        </p:spPr>
        <p:txBody>
          <a:bodyPr wrap="square" rtlCol="0">
            <a:spAutoFit/>
          </a:bodyPr>
          <a:lstStyle/>
          <a:p>
            <a:endParaRPr lang="en-US" sz="2800" b="1" i="0" dirty="0">
              <a:solidFill>
                <a:schemeClr val="bg1"/>
              </a:solidFill>
              <a:latin typeface="Times New Roman"/>
              <a:cs typeface="Times New Roman"/>
            </a:endParaRPr>
          </a:p>
        </p:txBody>
      </p:sp>
      <p:sp>
        <p:nvSpPr>
          <p:cNvPr id="25" name="Rectangle 24"/>
          <p:cNvSpPr/>
          <p:nvPr/>
        </p:nvSpPr>
        <p:spPr>
          <a:xfrm>
            <a:off x="0" y="4267200"/>
            <a:ext cx="4572000" cy="1447800"/>
          </a:xfrm>
          <a:prstGeom prst="rect">
            <a:avLst/>
          </a:prstGeom>
          <a:solidFill>
            <a:srgbClr val="3E3D2D">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4267200"/>
            <a:ext cx="4038600" cy="1384995"/>
          </a:xfrm>
          <a:prstGeom prst="rect">
            <a:avLst/>
          </a:prstGeom>
        </p:spPr>
        <p:txBody>
          <a:bodyPr wrap="square">
            <a:spAutoFit/>
          </a:bodyPr>
          <a:lstStyle/>
          <a:p>
            <a:r>
              <a:rPr lang="en-US" sz="2800" dirty="0" smtClean="0">
                <a:solidFill>
                  <a:schemeClr val="tx1"/>
                </a:solidFill>
                <a:latin typeface="Benguiat Bk BT" pitchFamily="18" charset="0"/>
              </a:rPr>
              <a:t>LTER Information</a:t>
            </a:r>
            <a:r>
              <a:rPr lang="en-US" sz="2800" baseline="0" dirty="0" smtClean="0">
                <a:solidFill>
                  <a:schemeClr val="tx1"/>
                </a:solidFill>
                <a:latin typeface="Benguiat Bk BT" pitchFamily="18" charset="0"/>
              </a:rPr>
              <a:t> </a:t>
            </a:r>
            <a:r>
              <a:rPr lang="en-US" sz="2800" dirty="0" smtClean="0">
                <a:solidFill>
                  <a:schemeClr val="tx1"/>
                </a:solidFill>
                <a:latin typeface="Benguiat Bk BT" pitchFamily="18" charset="0"/>
              </a:rPr>
              <a:t>Management</a:t>
            </a:r>
          </a:p>
          <a:p>
            <a:r>
              <a:rPr lang="en-US" sz="2800" dirty="0" smtClean="0">
                <a:solidFill>
                  <a:schemeClr val="tx1"/>
                </a:solidFill>
                <a:latin typeface="Benguiat Bk BT" pitchFamily="18" charset="0"/>
              </a:rPr>
              <a:t>Training Materials</a:t>
            </a:r>
            <a:endParaRPr lang="en-US" sz="2800" dirty="0">
              <a:solidFill>
                <a:schemeClr val="tx1"/>
              </a:solidFill>
              <a:latin typeface="Benguiat Bk BT" pitchFamily="18" charset="0"/>
            </a:endParaRPr>
          </a:p>
        </p:txBody>
      </p:sp>
      <p:sp>
        <p:nvSpPr>
          <p:cNvPr id="46" name="Rectangle 45"/>
          <p:cNvSpPr/>
          <p:nvPr/>
        </p:nvSpPr>
        <p:spPr>
          <a:xfrm>
            <a:off x="4572000" y="0"/>
            <a:ext cx="3657600" cy="6705600"/>
          </a:xfrm>
          <a:prstGeom prst="rect">
            <a:avLst/>
          </a:prstGeom>
          <a:solidFill>
            <a:schemeClr val="tx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1745177"/>
            <a:ext cx="3313355" cy="2665459"/>
          </a:xfrm>
        </p:spPr>
        <p:txBody>
          <a:bodyPr>
            <a:normAutofit/>
          </a:bodyPr>
          <a:lstStyle>
            <a:lvl1pPr>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89" name="Rectangle 88"/>
          <p:cNvSpPr/>
          <p:nvPr/>
        </p:nvSpPr>
        <p:spPr>
          <a:xfrm>
            <a:off x="4648200" y="6477000"/>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cc_019.jpg"/>
          <p:cNvPicPr>
            <a:picLocks noChangeAspect="1"/>
          </p:cNvPicPr>
          <p:nvPr/>
        </p:nvPicPr>
        <p:blipFill>
          <a:blip r:embed="rId4" cstate="print"/>
          <a:stretch>
            <a:fillRect/>
          </a:stretch>
        </p:blipFill>
        <p:spPr>
          <a:xfrm>
            <a:off x="4876800" y="304800"/>
            <a:ext cx="1405513" cy="1066800"/>
          </a:xfrm>
          <a:prstGeom prst="rect">
            <a:avLst/>
          </a:prstGeom>
        </p:spPr>
      </p:pic>
      <p:sp>
        <p:nvSpPr>
          <p:cNvPr id="14" name="Rectangle 13"/>
          <p:cNvSpPr/>
          <p:nvPr/>
        </p:nvSpPr>
        <p:spPr>
          <a:xfrm>
            <a:off x="6477000" y="304800"/>
            <a:ext cx="1295400" cy="1066800"/>
          </a:xfrm>
          <a:prstGeom prst="rect">
            <a:avLst/>
          </a:prstGeom>
          <a:solidFill>
            <a:schemeClr val="tx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876800" y="533400"/>
            <a:ext cx="1447800" cy="830997"/>
          </a:xfrm>
          <a:prstGeom prst="rect">
            <a:avLst/>
          </a:prstGeom>
          <a:noFill/>
          <a:ln>
            <a:solidFill>
              <a:schemeClr val="tx1"/>
            </a:solidFill>
          </a:ln>
        </p:spPr>
        <p:txBody>
          <a:bodyPr wrap="square" rtlCol="0">
            <a:spAutoFit/>
          </a:bodyPr>
          <a:lstStyle/>
          <a:p>
            <a:r>
              <a:rPr lang="en-US" sz="1200" dirty="0" smtClean="0">
                <a:solidFill>
                  <a:schemeClr val="tx1"/>
                </a:solidFill>
                <a:latin typeface="Benguiat Bk BT" pitchFamily="18" charset="0"/>
              </a:rPr>
              <a:t>LTER</a:t>
            </a:r>
          </a:p>
          <a:p>
            <a:r>
              <a:rPr lang="en-US" sz="1200" dirty="0" smtClean="0">
                <a:solidFill>
                  <a:schemeClr val="tx1"/>
                </a:solidFill>
                <a:latin typeface="Benguiat Bk BT" pitchFamily="18" charset="0"/>
              </a:rPr>
              <a:t>Information</a:t>
            </a:r>
          </a:p>
          <a:p>
            <a:r>
              <a:rPr lang="en-US" sz="1200" dirty="0" smtClean="0">
                <a:solidFill>
                  <a:schemeClr val="tx1"/>
                </a:solidFill>
                <a:latin typeface="Benguiat Bk BT" pitchFamily="18" charset="0"/>
              </a:rPr>
              <a:t>Managers</a:t>
            </a:r>
          </a:p>
          <a:p>
            <a:r>
              <a:rPr lang="en-US" sz="1200" dirty="0" smtClean="0">
                <a:solidFill>
                  <a:schemeClr val="tx1"/>
                </a:solidFill>
                <a:latin typeface="Benguiat Bk BT" pitchFamily="18" charset="0"/>
              </a:rPr>
              <a:t>Committee</a:t>
            </a:r>
          </a:p>
        </p:txBody>
      </p:sp>
      <p:pic>
        <p:nvPicPr>
          <p:cNvPr id="16" name="Picture 4" descr="C:\Documents and Settings\tvalenti\Local Settings\Temporary Internet Files\Content.IE5\P27Z0URJ\MC900349993[1].wmf"/>
          <p:cNvPicPr>
            <a:picLocks noChangeAspect="1" noChangeArrowheads="1"/>
          </p:cNvPicPr>
          <p:nvPr/>
        </p:nvPicPr>
        <p:blipFill>
          <a:blip r:embed="rId5" cstate="print"/>
          <a:srcRect/>
          <a:stretch>
            <a:fillRect/>
          </a:stretch>
        </p:blipFill>
        <p:spPr bwMode="auto">
          <a:xfrm>
            <a:off x="6477000" y="457200"/>
            <a:ext cx="368898" cy="620916"/>
          </a:xfrm>
          <a:prstGeom prst="rect">
            <a:avLst/>
          </a:prstGeom>
          <a:noFill/>
        </p:spPr>
      </p:pic>
      <p:pic>
        <p:nvPicPr>
          <p:cNvPr id="17" name="Picture 5" descr="C:\Documents and Settings\tvalenti\Local Settings\Temporary Internet Files\Content.IE5\9JBC1HLS\MC900431540[1].png"/>
          <p:cNvPicPr>
            <a:picLocks noChangeAspect="1" noChangeArrowheads="1"/>
          </p:cNvPicPr>
          <p:nvPr/>
        </p:nvPicPr>
        <p:blipFill>
          <a:blip r:embed="rId6" cstate="print"/>
          <a:srcRect/>
          <a:stretch>
            <a:fillRect/>
          </a:stretch>
        </p:blipFill>
        <p:spPr bwMode="auto">
          <a:xfrm>
            <a:off x="7086600" y="609600"/>
            <a:ext cx="495118" cy="533660"/>
          </a:xfrm>
          <a:prstGeom prst="rect">
            <a:avLst/>
          </a:prstGeom>
          <a:noFill/>
        </p:spPr>
      </p:pic>
      <p:cxnSp>
        <p:nvCxnSpPr>
          <p:cNvPr id="18" name="Shape 17"/>
          <p:cNvCxnSpPr>
            <a:stCxn id="16" idx="2"/>
          </p:cNvCxnSpPr>
          <p:nvPr/>
        </p:nvCxnSpPr>
        <p:spPr>
          <a:xfrm rot="5400000" flipH="1" flipV="1">
            <a:off x="6944566" y="783683"/>
            <a:ext cx="11316" cy="577550"/>
          </a:xfrm>
          <a:prstGeom prst="bentConnector4">
            <a:avLst>
              <a:gd name="adj1" fmla="val -2020148"/>
              <a:gd name="adj2" fmla="val 65968"/>
            </a:avLst>
          </a:prstGeom>
          <a:ln w="28575"/>
        </p:spPr>
        <p:style>
          <a:lnRef idx="1">
            <a:schemeClr val="accent1"/>
          </a:lnRef>
          <a:fillRef idx="0">
            <a:schemeClr val="accent1"/>
          </a:fillRef>
          <a:effectRef idx="0">
            <a:schemeClr val="accent1"/>
          </a:effectRef>
          <a:fontRef idx="minor">
            <a:schemeClr val="tx1"/>
          </a:fontRef>
        </p:style>
      </p:cxnSp>
      <p:pic>
        <p:nvPicPr>
          <p:cNvPr id="22" name="Picture 21" descr="LTER_LOGO.GIF"/>
          <p:cNvPicPr>
            <a:picLocks noChangeAspect="1"/>
          </p:cNvPicPr>
          <p:nvPr/>
        </p:nvPicPr>
        <p:blipFill>
          <a:blip r:embed="rId7" cstate="print"/>
          <a:stretch>
            <a:fillRect/>
          </a:stretch>
        </p:blipFill>
        <p:spPr>
          <a:xfrm>
            <a:off x="7543800" y="5791200"/>
            <a:ext cx="537210" cy="680012"/>
          </a:xfrm>
          <a:prstGeom prst="rect">
            <a:avLst/>
          </a:prstGeom>
        </p:spPr>
      </p:pic>
      <p:pic>
        <p:nvPicPr>
          <p:cNvPr id="23" name="Picture 22" descr="nsf.tif"/>
          <p:cNvPicPr>
            <a:picLocks noChangeAspect="1"/>
          </p:cNvPicPr>
          <p:nvPr/>
        </p:nvPicPr>
        <p:blipFill>
          <a:blip r:embed="rId8" cstate="print"/>
          <a:stretch>
            <a:fillRect/>
          </a:stretch>
        </p:blipFill>
        <p:spPr>
          <a:xfrm>
            <a:off x="6781800" y="5791200"/>
            <a:ext cx="676295" cy="667512"/>
          </a:xfrm>
          <a:prstGeom prst="rect">
            <a:avLst/>
          </a:prstGeom>
        </p:spPr>
      </p:pic>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019800" y="228600"/>
            <a:ext cx="2133600" cy="365125"/>
          </a:xfrm>
          <a:prstGeom prst="rect">
            <a:avLst/>
          </a:prstGeom>
        </p:spPr>
        <p:txBody>
          <a:bodyPr/>
          <a:lstStyle/>
          <a:p>
            <a:fld id="{A67C7A17-5A2E-4420-94CE-D489B347F5E7}" type="datetimeFigureOut">
              <a:rPr lang="en-US" smtClean="0"/>
              <a:pPr/>
              <a:t>8/9/2012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a:xfrm>
            <a:off x="4649096" y="224491"/>
            <a:ext cx="1332156" cy="365125"/>
          </a:xfrm>
          <a:prstGeom prst="rect">
            <a:avLst/>
          </a:prstGeom>
        </p:spPr>
        <p:txBody>
          <a:bodyPr/>
          <a:lstStyle/>
          <a:p>
            <a:fld id="{8B3C3CF6-3BE9-418D-9E58-D788B45A9FC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997388" y="224492"/>
            <a:ext cx="2133600" cy="365125"/>
          </a:xfrm>
          <a:prstGeom prst="rect">
            <a:avLst/>
          </a:prstGeom>
        </p:spPr>
        <p:txBody>
          <a:bodyPr/>
          <a:lstStyle/>
          <a:p>
            <a:fld id="{A67C7A17-5A2E-4420-94CE-D489B347F5E7}" type="datetimeFigureOut">
              <a:rPr lang="en-US" smtClean="0"/>
              <a:pPr/>
              <a:t>8/9/2012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a:xfrm>
            <a:off x="4649096" y="224491"/>
            <a:ext cx="1332156" cy="365125"/>
          </a:xfrm>
          <a:prstGeom prst="rect">
            <a:avLst/>
          </a:prstGeom>
        </p:spPr>
        <p:txBody>
          <a:bodyPr/>
          <a:lstStyle/>
          <a:p>
            <a:fld id="{8B3C3CF6-3BE9-418D-9E58-D788B45A9FCC}" type="slidenum">
              <a:rPr lang="en-US" smtClean="0"/>
              <a:pPr/>
              <a:t>‹#›</a:t>
            </a:fld>
            <a:endParaRPr 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a:xfrm>
            <a:off x="5997388" y="224492"/>
            <a:ext cx="2133600" cy="365125"/>
          </a:xfrm>
          <a:prstGeom prst="rect">
            <a:avLst/>
          </a:prstGeom>
        </p:spPr>
        <p:txBody>
          <a:bodyPr/>
          <a:lstStyle/>
          <a:p>
            <a:fld id="{A67C7A17-5A2E-4420-94CE-D489B347F5E7}" type="datetimeFigureOut">
              <a:rPr lang="en-US" smtClean="0"/>
              <a:pPr/>
              <a:t>8/9/2012</a:t>
            </a:fld>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a:xfrm>
            <a:off x="4649096" y="224491"/>
            <a:ext cx="1332156" cy="365125"/>
          </a:xfrm>
          <a:prstGeom prst="rect">
            <a:avLst/>
          </a:prstGeom>
        </p:spPr>
        <p:txBody>
          <a:bodyPr/>
          <a:lstStyle/>
          <a:p>
            <a:fld id="{8B3C3CF6-3BE9-418D-9E58-D788B45A9FCC}"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a:xfrm>
            <a:off x="5997388" y="224492"/>
            <a:ext cx="2133600" cy="365125"/>
          </a:xfrm>
          <a:prstGeom prst="rect">
            <a:avLst/>
          </a:prstGeom>
        </p:spPr>
        <p:txBody>
          <a:bodyPr/>
          <a:lstStyle/>
          <a:p>
            <a:fld id="{A67C7A17-5A2E-4420-94CE-D489B347F5E7}" type="datetimeFigureOut">
              <a:rPr lang="en-US" smtClean="0"/>
              <a:pPr/>
              <a:t>8/9/2012</a:t>
            </a:fld>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a:xfrm>
            <a:off x="4649096" y="224491"/>
            <a:ext cx="1332156" cy="365125"/>
          </a:xfrm>
          <a:prstGeom prst="rect">
            <a:avLst/>
          </a:prstGeom>
        </p:spPr>
        <p:txBody>
          <a:bodyPr/>
          <a:lstStyle/>
          <a:p>
            <a:fld id="{8B3C3CF6-3BE9-418D-9E58-D788B45A9FCC}" type="slidenum">
              <a:rPr lang="en-US" smtClean="0"/>
              <a:pPr/>
              <a:t>‹#›</a:t>
            </a:fld>
            <a:endParaRPr 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5997388" y="224492"/>
            <a:ext cx="2133600" cy="365125"/>
          </a:xfrm>
          <a:prstGeom prst="rect">
            <a:avLst/>
          </a:prstGeom>
        </p:spPr>
        <p:txBody>
          <a:bodyPr/>
          <a:lstStyle/>
          <a:p>
            <a:fld id="{A67C7A17-5A2E-4420-94CE-D489B347F5E7}" type="datetimeFigureOut">
              <a:rPr lang="en-US" smtClean="0"/>
              <a:pPr/>
              <a:t>8/9/2012</a:t>
            </a:fld>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a:xfrm>
            <a:off x="4649096" y="224491"/>
            <a:ext cx="1332156" cy="365125"/>
          </a:xfrm>
          <a:prstGeom prst="rect">
            <a:avLst/>
          </a:prstGeom>
        </p:spPr>
        <p:txBody>
          <a:bodyPr/>
          <a:lstStyle/>
          <a:p>
            <a:fld id="{8B3C3CF6-3BE9-418D-9E58-D788B45A9FC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997388" y="224492"/>
            <a:ext cx="2133600" cy="365125"/>
          </a:xfrm>
          <a:prstGeom prst="rect">
            <a:avLst/>
          </a:prstGeom>
        </p:spPr>
        <p:txBody>
          <a:bodyPr/>
          <a:lstStyle/>
          <a:p>
            <a:fld id="{A67C7A17-5A2E-4420-94CE-D489B347F5E7}" type="datetimeFigureOut">
              <a:rPr lang="en-US" smtClean="0"/>
              <a:pPr/>
              <a:t>8/9/2012</a:t>
            </a:fld>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a:xfrm>
            <a:off x="4649096" y="224491"/>
            <a:ext cx="1332156" cy="365125"/>
          </a:xfrm>
          <a:prstGeom prst="rect">
            <a:avLst/>
          </a:prstGeom>
        </p:spPr>
        <p:txBody>
          <a:bodyPr/>
          <a:lstStyle/>
          <a:p>
            <a:fld id="{8B3C3CF6-3BE9-418D-9E58-D788B45A9FC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CE31651-3BB8-4EC0-B911-E84B95803009}"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D85035D-30C8-4806-9F8B-D68FC48EC928}" type="slidenum">
              <a:rPr lang="en-US"/>
              <a:pPr>
                <a:defRPr/>
              </a:pPr>
              <a:t>‹#›</a:t>
            </a:fld>
            <a:endParaRPr lang="en-US"/>
          </a:p>
        </p:txBody>
      </p:sp>
    </p:spTree>
    <p:extLst>
      <p:ext uri="{BB962C8B-B14F-4D97-AF65-F5344CB8AC3E}">
        <p14:creationId xmlns:p14="http://schemas.microsoft.com/office/powerpoint/2010/main" val="134843927"/>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43"/>
          <p:cNvGrpSpPr/>
          <p:nvPr/>
        </p:nvGrpSpPr>
        <p:grpSpPr>
          <a:xfrm>
            <a:off x="-382404" y="0"/>
            <a:ext cx="9932332" cy="6858000"/>
            <a:chOff x="-382404" y="0"/>
            <a:chExt cx="9932332" cy="6858000"/>
          </a:xfrm>
        </p:grpSpPr>
        <p:grpSp>
          <p:nvGrpSpPr>
            <p:cNvPr id="9" name="Group 44"/>
            <p:cNvGrpSpPr/>
            <p:nvPr/>
          </p:nvGrpSpPr>
          <p:grpSpPr>
            <a:xfrm>
              <a:off x="0" y="0"/>
              <a:ext cx="9144000" cy="6858000"/>
              <a:chOff x="0" y="0"/>
              <a:chExt cx="9144000" cy="6858000"/>
            </a:xfrm>
          </p:grpSpPr>
          <p:grpSp>
            <p:nvGrpSpPr>
              <p:cNvPr id="10"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a:xfrm>
            <a:off x="5997388" y="224492"/>
            <a:ext cx="2133600" cy="365125"/>
          </a:xfrm>
          <a:prstGeom prst="rect">
            <a:avLst/>
          </a:prstGeom>
        </p:spPr>
        <p:txBody>
          <a:bodyPr/>
          <a:lstStyle/>
          <a:p>
            <a:fld id="{A67C7A17-5A2E-4420-94CE-D489B347F5E7}" type="datetimeFigureOut">
              <a:rPr lang="en-US" smtClean="0"/>
              <a:pPr/>
              <a:t>8/9/2012</a:t>
            </a:fld>
            <a:endParaRPr lang="en-US"/>
          </a:p>
        </p:txBody>
      </p:sp>
      <p:sp>
        <p:nvSpPr>
          <p:cNvPr id="7" name="Slide Number Placeholder 6"/>
          <p:cNvSpPr>
            <a:spLocks noGrp="1"/>
          </p:cNvSpPr>
          <p:nvPr>
            <p:ph type="sldNum" sz="quarter" idx="12"/>
          </p:nvPr>
        </p:nvSpPr>
        <p:spPr>
          <a:xfrm>
            <a:off x="4649096" y="224491"/>
            <a:ext cx="1332156" cy="365125"/>
          </a:xfrm>
          <a:prstGeom prst="rect">
            <a:avLst/>
          </a:prstGeom>
        </p:spPr>
        <p:txBody>
          <a:bodyPr/>
          <a:lstStyle/>
          <a:p>
            <a:fld id="{8B3C3CF6-3BE9-418D-9E58-D788B45A9FCC}"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pPr>
              <a:defRPr/>
            </a:pPr>
            <a:endParaRPr lang="en-US"/>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en-US" smtClean="0"/>
              <a:t>Click to edit Master title style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cSld>
  <p:clrMapOvr>
    <a:masterClrMapping/>
  </p:clrMapOvr>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43"/>
          <p:cNvGrpSpPr/>
          <p:nvPr/>
        </p:nvGrpSpPr>
        <p:grpSpPr>
          <a:xfrm>
            <a:off x="-382404" y="0"/>
            <a:ext cx="9932332" cy="6858000"/>
            <a:chOff x="-382404" y="0"/>
            <a:chExt cx="9932332" cy="6858000"/>
          </a:xfrm>
        </p:grpSpPr>
        <p:grpSp>
          <p:nvGrpSpPr>
            <p:cNvPr id="9" name="Group 44"/>
            <p:cNvGrpSpPr/>
            <p:nvPr/>
          </p:nvGrpSpPr>
          <p:grpSpPr>
            <a:xfrm>
              <a:off x="0" y="0"/>
              <a:ext cx="9144000" cy="6858000"/>
              <a:chOff x="0" y="0"/>
              <a:chExt cx="9144000" cy="6858000"/>
            </a:xfrm>
          </p:grpSpPr>
          <p:grpSp>
            <p:nvGrpSpPr>
              <p:cNvPr id="10"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en-US" smtClean="0"/>
              <a:t>Click to edit Master title style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5997388" y="224492"/>
            <a:ext cx="2133600" cy="365125"/>
          </a:xfrm>
          <a:prstGeom prst="rect">
            <a:avLst/>
          </a:prstGeom>
        </p:spPr>
        <p:txBody>
          <a:bodyPr/>
          <a:lstStyle/>
          <a:p>
            <a:fld id="{A67C7A17-5A2E-4420-94CE-D489B347F5E7}" type="datetimeFigureOut">
              <a:rPr lang="en-US" smtClean="0"/>
              <a:pPr/>
              <a:t>8/9/2012</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pPr>
              <a:defRPr/>
            </a:pPr>
            <a:endParaRPr lang="en-US"/>
          </a:p>
        </p:txBody>
      </p:sp>
      <p:sp>
        <p:nvSpPr>
          <p:cNvPr id="7" name="Slide Number Placeholder 6"/>
          <p:cNvSpPr>
            <a:spLocks noGrp="1"/>
          </p:cNvSpPr>
          <p:nvPr>
            <p:ph type="sldNum" sz="quarter" idx="12"/>
          </p:nvPr>
        </p:nvSpPr>
        <p:spPr>
          <a:xfrm>
            <a:off x="4649096" y="224491"/>
            <a:ext cx="1332156" cy="365125"/>
          </a:xfrm>
          <a:prstGeom prst="rect">
            <a:avLst/>
          </a:prstGeom>
        </p:spPr>
        <p:txBody>
          <a:bodyPr/>
          <a:lstStyle/>
          <a:p>
            <a:fld id="{8B3C3CF6-3BE9-418D-9E58-D788B45A9FC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5997388" y="224492"/>
            <a:ext cx="2133600" cy="365125"/>
          </a:xfrm>
          <a:prstGeom prst="rect">
            <a:avLst/>
          </a:prstGeom>
        </p:spPr>
        <p:txBody>
          <a:bodyPr/>
          <a:lstStyle/>
          <a:p>
            <a:fld id="{A67C7A17-5A2E-4420-94CE-D489B347F5E7}" type="datetimeFigureOut">
              <a:rPr lang="en-US" smtClean="0"/>
              <a:pPr/>
              <a:t>8/9/2012</a:t>
            </a:fld>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a:xfrm>
            <a:off x="4649096" y="224491"/>
            <a:ext cx="1332156" cy="365125"/>
          </a:xfrm>
          <a:prstGeom prst="rect">
            <a:avLst/>
          </a:prstGeom>
        </p:spPr>
        <p:txBody>
          <a:bodyPr/>
          <a:lstStyle/>
          <a:p>
            <a:fld id="{8B3C3CF6-3BE9-418D-9E58-D788B45A9FCC}"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039074F6-7830-4701-9EA3-283C86A37B76}"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149986AD-BE82-4CA7-92E7-B3D4DD08908B}" type="slidenum">
              <a:rPr lang="en-US"/>
              <a:pPr>
                <a:defRPr/>
              </a:pPr>
              <a:t>‹#›</a:t>
            </a:fld>
            <a:endParaRPr lang="en-US"/>
          </a:p>
        </p:txBody>
      </p:sp>
    </p:spTree>
    <p:extLst>
      <p:ext uri="{BB962C8B-B14F-4D97-AF65-F5344CB8AC3E}">
        <p14:creationId xmlns:p14="http://schemas.microsoft.com/office/powerpoint/2010/main" val="33498737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BE36D836-6B0B-40EA-A11E-0BB2F7BF05C3}"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05A0D62A-11E1-4410-A894-CB74EE20E21E}" type="slidenum">
              <a:rPr lang="en-US"/>
              <a:pPr>
                <a:defRPr/>
              </a:pPr>
              <a:t>‹#›</a:t>
            </a:fld>
            <a:endParaRPr lang="en-US"/>
          </a:p>
        </p:txBody>
      </p:sp>
    </p:spTree>
    <p:extLst>
      <p:ext uri="{BB962C8B-B14F-4D97-AF65-F5344CB8AC3E}">
        <p14:creationId xmlns:p14="http://schemas.microsoft.com/office/powerpoint/2010/main" val="8618899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0D3FE038-EE98-4C92-8396-C015A98CA822}"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56E204FF-26DC-4059-BBD6-D4FBCE442DA8}" type="slidenum">
              <a:rPr lang="en-US"/>
              <a:pPr>
                <a:defRPr/>
              </a:pPr>
              <a:t>‹#›</a:t>
            </a:fld>
            <a:endParaRPr lang="en-US"/>
          </a:p>
        </p:txBody>
      </p:sp>
    </p:spTree>
    <p:extLst>
      <p:ext uri="{BB962C8B-B14F-4D97-AF65-F5344CB8AC3E}">
        <p14:creationId xmlns:p14="http://schemas.microsoft.com/office/powerpoint/2010/main" val="12248238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9F7CCD2A-73EB-4513-92C2-F95C622EAB42}"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956361F7-EF8D-4E7A-B3E4-FB15875588BB}" type="slidenum">
              <a:rPr lang="en-US"/>
              <a:pPr>
                <a:defRPr/>
              </a:pPr>
              <a:t>‹#›</a:t>
            </a:fld>
            <a:endParaRPr lang="en-US"/>
          </a:p>
        </p:txBody>
      </p:sp>
    </p:spTree>
    <p:extLst>
      <p:ext uri="{BB962C8B-B14F-4D97-AF65-F5344CB8AC3E}">
        <p14:creationId xmlns:p14="http://schemas.microsoft.com/office/powerpoint/2010/main" val="537768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Footer Placeholder 3"/>
          <p:cNvSpPr>
            <a:spLocks noGrp="1"/>
          </p:cNvSpPr>
          <p:nvPr>
            <p:ph type="ftr" sz="quarter" idx="10"/>
          </p:nvPr>
        </p:nvSpPr>
        <p:spPr/>
        <p:txBody>
          <a:bodyPr/>
          <a:lstStyle>
            <a:lvl1pPr>
              <a:defRPr/>
            </a:lvl1pPr>
          </a:lstStyle>
          <a:p>
            <a:pPr>
              <a:defRPr/>
            </a:pPr>
            <a:endParaRPr lang="en-US"/>
          </a:p>
        </p:txBody>
      </p:sp>
      <p:sp>
        <p:nvSpPr>
          <p:cNvPr id="5" name="Slide Number Placeholder 4"/>
          <p:cNvSpPr>
            <a:spLocks noGrp="1"/>
          </p:cNvSpPr>
          <p:nvPr>
            <p:ph type="sldNum" sz="quarter" idx="11"/>
          </p:nvPr>
        </p:nvSpPr>
        <p:spPr/>
        <p:txBody>
          <a:bodyPr/>
          <a:lstStyle>
            <a:lvl1pPr>
              <a:defRPr/>
            </a:lvl1pPr>
          </a:lstStyle>
          <a:p>
            <a:pPr>
              <a:defRPr/>
            </a:pPr>
            <a:fld id="{A46A5CD5-CF74-47E5-9C5E-8D6B4B5B0A0D}" type="slidenum">
              <a:rPr lang="en-US"/>
              <a:pPr>
                <a:defRPr/>
              </a:pPr>
              <a:t>‹#›</a:t>
            </a:fld>
            <a:endParaRPr lang="en-US"/>
          </a:p>
        </p:txBody>
      </p:sp>
    </p:spTree>
    <p:extLst>
      <p:ext uri="{BB962C8B-B14F-4D97-AF65-F5344CB8AC3E}">
        <p14:creationId xmlns:p14="http://schemas.microsoft.com/office/powerpoint/2010/main" val="3214433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F0C9B82B-A8E3-41BF-A9C3-992DA63DA8E6}"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FE2AC58-F898-4313-93C0-C132C3D746B0}" type="slidenum">
              <a:rPr lang="en-US"/>
              <a:pPr>
                <a:defRPr/>
              </a:pPr>
              <a:t>‹#›</a:t>
            </a:fld>
            <a:endParaRPr lang="en-US"/>
          </a:p>
        </p:txBody>
      </p:sp>
    </p:spTree>
    <p:extLst>
      <p:ext uri="{BB962C8B-B14F-4D97-AF65-F5344CB8AC3E}">
        <p14:creationId xmlns:p14="http://schemas.microsoft.com/office/powerpoint/2010/main" val="492542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5E95ADA0-599F-445C-9700-6B4BE236D899}"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EC268DAF-6429-4BF4-A864-2B0CCF9A908A}" type="slidenum">
              <a:rPr lang="en-US"/>
              <a:pPr>
                <a:defRPr/>
              </a:pPr>
              <a:t>‹#›</a:t>
            </a:fld>
            <a:endParaRPr lang="en-US"/>
          </a:p>
        </p:txBody>
      </p:sp>
    </p:spTree>
    <p:extLst>
      <p:ext uri="{BB962C8B-B14F-4D97-AF65-F5344CB8AC3E}">
        <p14:creationId xmlns:p14="http://schemas.microsoft.com/office/powerpoint/2010/main" val="643561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E757D51-4992-4122-A12F-7497B60F6465}"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B38E3AE-71F6-4B54-BFAA-0E57D7BF0D19}" type="slidenum">
              <a:rPr lang="en-US"/>
              <a:pPr>
                <a:defRPr/>
              </a:pPr>
              <a:t>‹#›</a:t>
            </a:fld>
            <a:endParaRPr lang="en-US"/>
          </a:p>
        </p:txBody>
      </p:sp>
    </p:spTree>
    <p:extLst>
      <p:ext uri="{BB962C8B-B14F-4D97-AF65-F5344CB8AC3E}">
        <p14:creationId xmlns:p14="http://schemas.microsoft.com/office/powerpoint/2010/main" val="36712646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0674D57-FD26-4522-B086-DB748B365FEC}"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00D31C0-BAC7-4327-90FA-7A6778FE792F}" type="slidenum">
              <a:rPr lang="en-US"/>
              <a:pPr>
                <a:defRPr/>
              </a:pPr>
              <a:t>‹#›</a:t>
            </a:fld>
            <a:endParaRPr lang="en-US"/>
          </a:p>
        </p:txBody>
      </p:sp>
    </p:spTree>
    <p:extLst>
      <p:ext uri="{BB962C8B-B14F-4D97-AF65-F5344CB8AC3E}">
        <p14:creationId xmlns:p14="http://schemas.microsoft.com/office/powerpoint/2010/main" val="330142257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4395743-D345-4F9E-B3A9-D50357DD95E6}"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DFDD97F-F7B3-4633-8085-BC6ACDAD3A14}" type="slidenum">
              <a:rPr lang="en-US"/>
              <a:pPr>
                <a:defRPr/>
              </a:pPr>
              <a:t>‹#›</a:t>
            </a:fld>
            <a:endParaRPr lang="en-US"/>
          </a:p>
        </p:txBody>
      </p:sp>
    </p:spTree>
    <p:extLst>
      <p:ext uri="{BB962C8B-B14F-4D97-AF65-F5344CB8AC3E}">
        <p14:creationId xmlns:p14="http://schemas.microsoft.com/office/powerpoint/2010/main" val="21457967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8B18562-D592-4E7C-B9D8-03C8BC7A96F2}"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249905B-6163-48BD-A20C-719FEF0F57DC}" type="slidenum">
              <a:rPr lang="en-US"/>
              <a:pPr>
                <a:defRPr/>
              </a:pPr>
              <a:t>‹#›</a:t>
            </a:fld>
            <a:endParaRPr lang="en-US"/>
          </a:p>
        </p:txBody>
      </p:sp>
    </p:spTree>
    <p:extLst>
      <p:ext uri="{BB962C8B-B14F-4D97-AF65-F5344CB8AC3E}">
        <p14:creationId xmlns:p14="http://schemas.microsoft.com/office/powerpoint/2010/main" val="775054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8D8B43B-C687-456F-8252-B0DB8376341D}"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583C15-19ED-456A-A1ED-DFB1133F04E3}" type="slidenum">
              <a:rPr lang="en-US"/>
              <a:pPr>
                <a:defRPr/>
              </a:pPr>
              <a:t>‹#›</a:t>
            </a:fld>
            <a:endParaRPr lang="en-US"/>
          </a:p>
        </p:txBody>
      </p:sp>
    </p:spTree>
    <p:extLst>
      <p:ext uri="{BB962C8B-B14F-4D97-AF65-F5344CB8AC3E}">
        <p14:creationId xmlns:p14="http://schemas.microsoft.com/office/powerpoint/2010/main" val="39987970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39B0630D-A22D-4A86-BB9A-F04811FC0230}"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A51AD684-540E-4A4F-9256-8A7D555A71B3}" type="slidenum">
              <a:rPr lang="en-US"/>
              <a:pPr>
                <a:defRPr/>
              </a:pPr>
              <a:t>‹#›</a:t>
            </a:fld>
            <a:endParaRPr lang="en-US"/>
          </a:p>
        </p:txBody>
      </p:sp>
    </p:spTree>
    <p:extLst>
      <p:ext uri="{BB962C8B-B14F-4D97-AF65-F5344CB8AC3E}">
        <p14:creationId xmlns:p14="http://schemas.microsoft.com/office/powerpoint/2010/main" val="231188540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5D1D7F84-4A63-4F33-9390-D606F7F02841}"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03A70460-FADF-4D1B-A134-B51AA12A531B}" type="slidenum">
              <a:rPr lang="en-US"/>
              <a:pPr>
                <a:defRPr/>
              </a:pPr>
              <a:t>‹#›</a:t>
            </a:fld>
            <a:endParaRPr lang="en-US"/>
          </a:p>
        </p:txBody>
      </p:sp>
    </p:spTree>
    <p:extLst>
      <p:ext uri="{BB962C8B-B14F-4D97-AF65-F5344CB8AC3E}">
        <p14:creationId xmlns:p14="http://schemas.microsoft.com/office/powerpoint/2010/main" val="163522638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598C9F39-035A-45A3-A3E6-E3CE09E92FC6}"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C91933E6-28B1-4547-A8E6-1317DD570758}" type="slidenum">
              <a:rPr lang="en-US"/>
              <a:pPr>
                <a:defRPr/>
              </a:pPr>
              <a:t>‹#›</a:t>
            </a:fld>
            <a:endParaRPr lang="en-US"/>
          </a:p>
        </p:txBody>
      </p:sp>
    </p:spTree>
    <p:extLst>
      <p:ext uri="{BB962C8B-B14F-4D97-AF65-F5344CB8AC3E}">
        <p14:creationId xmlns:p14="http://schemas.microsoft.com/office/powerpoint/2010/main" val="81594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655B34C3-0884-4C1D-9822-EF62EB600422}" type="slidenum">
              <a:rPr lang="en-US"/>
              <a:pPr>
                <a:defRPr/>
              </a:pPr>
              <a:t>‹#›</a:t>
            </a:fld>
            <a:endParaRPr lang="en-US"/>
          </a:p>
        </p:txBody>
      </p:sp>
    </p:spTree>
    <p:extLst>
      <p:ext uri="{BB962C8B-B14F-4D97-AF65-F5344CB8AC3E}">
        <p14:creationId xmlns:p14="http://schemas.microsoft.com/office/powerpoint/2010/main" val="37336341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C301CD30-5E18-4CF3-B4CD-C26C0EFE279E}"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1798290B-8CC5-420B-9D05-6CB084A09033}" type="slidenum">
              <a:rPr lang="en-US"/>
              <a:pPr>
                <a:defRPr/>
              </a:pPr>
              <a:t>‹#›</a:t>
            </a:fld>
            <a:endParaRPr lang="en-US"/>
          </a:p>
        </p:txBody>
      </p:sp>
    </p:spTree>
    <p:extLst>
      <p:ext uri="{BB962C8B-B14F-4D97-AF65-F5344CB8AC3E}">
        <p14:creationId xmlns:p14="http://schemas.microsoft.com/office/powerpoint/2010/main" val="172857100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1AF45E4D-1B5A-42E7-B850-84E9845832F4}"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8C22C63-C093-43A0-88B9-4D72A1050604}" type="slidenum">
              <a:rPr lang="en-US"/>
              <a:pPr>
                <a:defRPr/>
              </a:pPr>
              <a:t>‹#›</a:t>
            </a:fld>
            <a:endParaRPr lang="en-US"/>
          </a:p>
        </p:txBody>
      </p:sp>
    </p:spTree>
    <p:extLst>
      <p:ext uri="{BB962C8B-B14F-4D97-AF65-F5344CB8AC3E}">
        <p14:creationId xmlns:p14="http://schemas.microsoft.com/office/powerpoint/2010/main" val="24327384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92F20D30-D290-429C-AA4D-175A4C60063C}"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0C067299-46BB-4445-98D3-D99E351DD00B}" type="slidenum">
              <a:rPr lang="en-US"/>
              <a:pPr>
                <a:defRPr/>
              </a:pPr>
              <a:t>‹#›</a:t>
            </a:fld>
            <a:endParaRPr lang="en-US"/>
          </a:p>
        </p:txBody>
      </p:sp>
    </p:spTree>
    <p:extLst>
      <p:ext uri="{BB962C8B-B14F-4D97-AF65-F5344CB8AC3E}">
        <p14:creationId xmlns:p14="http://schemas.microsoft.com/office/powerpoint/2010/main" val="19052186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26A4994-8B0B-496E-A2A0-EC205BF1647F}"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2C61433-E9A1-4A68-A44F-754FA8E2295A}" type="slidenum">
              <a:rPr lang="en-US"/>
              <a:pPr>
                <a:defRPr/>
              </a:pPr>
              <a:t>‹#›</a:t>
            </a:fld>
            <a:endParaRPr lang="en-US"/>
          </a:p>
        </p:txBody>
      </p:sp>
    </p:spTree>
    <p:extLst>
      <p:ext uri="{BB962C8B-B14F-4D97-AF65-F5344CB8AC3E}">
        <p14:creationId xmlns:p14="http://schemas.microsoft.com/office/powerpoint/2010/main" val="201427077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D6DD42A6-528E-4227-8E78-5480B73C90A8}"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B4CBA20-186C-4951-A154-297644493B93}" type="slidenum">
              <a:rPr lang="en-US"/>
              <a:pPr>
                <a:defRPr/>
              </a:pPr>
              <a:t>‹#›</a:t>
            </a:fld>
            <a:endParaRPr lang="en-US"/>
          </a:p>
        </p:txBody>
      </p:sp>
    </p:spTree>
    <p:extLst>
      <p:ext uri="{BB962C8B-B14F-4D97-AF65-F5344CB8AC3E}">
        <p14:creationId xmlns:p14="http://schemas.microsoft.com/office/powerpoint/2010/main" val="122304782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80C918D8-9A44-4CAF-99FE-920A1A7E9950}"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E0DDA85-33BE-45D4-B5FC-BA8B0A0A78D5}" type="slidenum">
              <a:rPr lang="en-US"/>
              <a:pPr>
                <a:defRPr/>
              </a:pPr>
              <a:t>‹#›</a:t>
            </a:fld>
            <a:endParaRPr lang="en-US"/>
          </a:p>
        </p:txBody>
      </p:sp>
    </p:spTree>
    <p:extLst>
      <p:ext uri="{BB962C8B-B14F-4D97-AF65-F5344CB8AC3E}">
        <p14:creationId xmlns:p14="http://schemas.microsoft.com/office/powerpoint/2010/main" val="18712229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62800B3-A536-47EE-8C0C-73A48665918C}"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655C9DA-4405-4B05-AA50-E297DB5B6F90}" type="slidenum">
              <a:rPr lang="en-US"/>
              <a:pPr>
                <a:defRPr/>
              </a:pPr>
              <a:t>‹#›</a:t>
            </a:fld>
            <a:endParaRPr lang="en-US"/>
          </a:p>
        </p:txBody>
      </p:sp>
    </p:spTree>
    <p:extLst>
      <p:ext uri="{BB962C8B-B14F-4D97-AF65-F5344CB8AC3E}">
        <p14:creationId xmlns:p14="http://schemas.microsoft.com/office/powerpoint/2010/main" val="396151915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000FB1E6-202C-4226-A071-BD7006DA2687}"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C1195B9-B536-4774-9164-189141AAB810}" type="slidenum">
              <a:rPr lang="en-US"/>
              <a:pPr>
                <a:defRPr/>
              </a:pPr>
              <a:t>‹#›</a:t>
            </a:fld>
            <a:endParaRPr lang="en-US"/>
          </a:p>
        </p:txBody>
      </p:sp>
    </p:spTree>
    <p:extLst>
      <p:ext uri="{BB962C8B-B14F-4D97-AF65-F5344CB8AC3E}">
        <p14:creationId xmlns:p14="http://schemas.microsoft.com/office/powerpoint/2010/main" val="42139121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EDB38E8D-194B-4E79-883D-4293EF71B724}"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D876F5F-40C3-4F7C-AFE7-88D36B25C683}" type="slidenum">
              <a:rPr lang="en-US"/>
              <a:pPr>
                <a:defRPr/>
              </a:pPr>
              <a:t>‹#›</a:t>
            </a:fld>
            <a:endParaRPr lang="en-US"/>
          </a:p>
        </p:txBody>
      </p:sp>
    </p:spTree>
    <p:extLst>
      <p:ext uri="{BB962C8B-B14F-4D97-AF65-F5344CB8AC3E}">
        <p14:creationId xmlns:p14="http://schemas.microsoft.com/office/powerpoint/2010/main" val="114183569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07F51292-85B5-428B-B7AB-EC7257FB7592}"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73EC391B-051B-41CF-80B7-102192829430}" type="slidenum">
              <a:rPr lang="en-US"/>
              <a:pPr>
                <a:defRPr/>
              </a:pPr>
              <a:t>‹#›</a:t>
            </a:fld>
            <a:endParaRPr lang="en-US"/>
          </a:p>
        </p:txBody>
      </p:sp>
    </p:spTree>
    <p:extLst>
      <p:ext uri="{BB962C8B-B14F-4D97-AF65-F5344CB8AC3E}">
        <p14:creationId xmlns:p14="http://schemas.microsoft.com/office/powerpoint/2010/main" val="7820747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Footer Placeholder 6"/>
          <p:cNvSpPr>
            <a:spLocks noGrp="1"/>
          </p:cNvSpPr>
          <p:nvPr>
            <p:ph type="ftr" sz="quarter" idx="10"/>
          </p:nvPr>
        </p:nvSpPr>
        <p:spPr/>
        <p:txBody>
          <a:bodyPr/>
          <a:lstStyle>
            <a:lvl1pPr>
              <a:defRPr/>
            </a:lvl1pPr>
          </a:lstStyle>
          <a:p>
            <a:pPr>
              <a:defRPr/>
            </a:pPr>
            <a:endParaRPr lang="en-US"/>
          </a:p>
        </p:txBody>
      </p:sp>
      <p:sp>
        <p:nvSpPr>
          <p:cNvPr id="8" name="Slide Number Placeholder 7"/>
          <p:cNvSpPr>
            <a:spLocks noGrp="1"/>
          </p:cNvSpPr>
          <p:nvPr>
            <p:ph type="sldNum" sz="quarter" idx="11"/>
          </p:nvPr>
        </p:nvSpPr>
        <p:spPr/>
        <p:txBody>
          <a:bodyPr/>
          <a:lstStyle>
            <a:lvl1pPr>
              <a:defRPr/>
            </a:lvl1pPr>
          </a:lstStyle>
          <a:p>
            <a:pPr>
              <a:defRPr/>
            </a:pPr>
            <a:fld id="{CEACE771-9457-4C4B-8BE9-3DB12A6428E0}" type="slidenum">
              <a:rPr lang="en-US"/>
              <a:pPr>
                <a:defRPr/>
              </a:pPr>
              <a:t>‹#›</a:t>
            </a:fld>
            <a:endParaRPr lang="en-US"/>
          </a:p>
        </p:txBody>
      </p:sp>
    </p:spTree>
    <p:extLst>
      <p:ext uri="{BB962C8B-B14F-4D97-AF65-F5344CB8AC3E}">
        <p14:creationId xmlns:p14="http://schemas.microsoft.com/office/powerpoint/2010/main" val="38446060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0CA00553-FB93-4EC1-AAAB-11DF34ABC82D}"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23EEEA8B-5E6E-49B8-A75E-21D79066A85E}" type="slidenum">
              <a:rPr lang="en-US"/>
              <a:pPr>
                <a:defRPr/>
              </a:pPr>
              <a:t>‹#›</a:t>
            </a:fld>
            <a:endParaRPr lang="en-US"/>
          </a:p>
        </p:txBody>
      </p:sp>
    </p:spTree>
    <p:extLst>
      <p:ext uri="{BB962C8B-B14F-4D97-AF65-F5344CB8AC3E}">
        <p14:creationId xmlns:p14="http://schemas.microsoft.com/office/powerpoint/2010/main" val="233431226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262CAF57-5A5E-4CCC-9F9A-E50709EDFC98}"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AFCD46B8-AF44-410C-A4DA-49404054E040}" type="slidenum">
              <a:rPr lang="en-US"/>
              <a:pPr>
                <a:defRPr/>
              </a:pPr>
              <a:t>‹#›</a:t>
            </a:fld>
            <a:endParaRPr lang="en-US"/>
          </a:p>
        </p:txBody>
      </p:sp>
    </p:spTree>
    <p:extLst>
      <p:ext uri="{BB962C8B-B14F-4D97-AF65-F5344CB8AC3E}">
        <p14:creationId xmlns:p14="http://schemas.microsoft.com/office/powerpoint/2010/main" val="24420889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A2AD90EA-C9EF-4454-B914-949FC6392175}"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DC07ED40-5C5E-45F6-B78D-C245F21B5803}" type="slidenum">
              <a:rPr lang="en-US"/>
              <a:pPr>
                <a:defRPr/>
              </a:pPr>
              <a:t>‹#›</a:t>
            </a:fld>
            <a:endParaRPr lang="en-US"/>
          </a:p>
        </p:txBody>
      </p:sp>
    </p:spTree>
    <p:extLst>
      <p:ext uri="{BB962C8B-B14F-4D97-AF65-F5344CB8AC3E}">
        <p14:creationId xmlns:p14="http://schemas.microsoft.com/office/powerpoint/2010/main" val="6881171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B690FB68-2D7A-4087-BE9E-41B423A1F8CE}"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50B6174-7BEC-4688-B36E-5717A2F4CF71}" type="slidenum">
              <a:rPr lang="en-US"/>
              <a:pPr>
                <a:defRPr/>
              </a:pPr>
              <a:t>‹#›</a:t>
            </a:fld>
            <a:endParaRPr lang="en-US"/>
          </a:p>
        </p:txBody>
      </p:sp>
    </p:spTree>
    <p:extLst>
      <p:ext uri="{BB962C8B-B14F-4D97-AF65-F5344CB8AC3E}">
        <p14:creationId xmlns:p14="http://schemas.microsoft.com/office/powerpoint/2010/main" val="34569279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5FCCEA66-4BF9-46D6-A7CC-61C089275449}"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CF97563-CE74-4DA5-ADE0-53E441498F14}" type="slidenum">
              <a:rPr lang="en-US"/>
              <a:pPr>
                <a:defRPr/>
              </a:pPr>
              <a:t>‹#›</a:t>
            </a:fld>
            <a:endParaRPr lang="en-US"/>
          </a:p>
        </p:txBody>
      </p:sp>
    </p:spTree>
    <p:extLst>
      <p:ext uri="{BB962C8B-B14F-4D97-AF65-F5344CB8AC3E}">
        <p14:creationId xmlns:p14="http://schemas.microsoft.com/office/powerpoint/2010/main" val="164461346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48354A0-299F-4C86-B563-DB05AEAA09EB}"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5C07A38-35A0-4D0F-8DFE-762D2450647C}" type="slidenum">
              <a:rPr lang="en-US"/>
              <a:pPr>
                <a:defRPr/>
              </a:pPr>
              <a:t>‹#›</a:t>
            </a:fld>
            <a:endParaRPr lang="en-US"/>
          </a:p>
        </p:txBody>
      </p:sp>
    </p:spTree>
    <p:extLst>
      <p:ext uri="{BB962C8B-B14F-4D97-AF65-F5344CB8AC3E}">
        <p14:creationId xmlns:p14="http://schemas.microsoft.com/office/powerpoint/2010/main" val="34860295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236DBBEB-512D-4D8E-B340-EE6E2E1204BF}"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25440446-CDE0-476B-9EAF-5118689F5DCF}" type="slidenum">
              <a:rPr lang="en-US"/>
              <a:pPr>
                <a:defRPr/>
              </a:pPr>
              <a:t>‹#›</a:t>
            </a:fld>
            <a:endParaRPr lang="en-US"/>
          </a:p>
        </p:txBody>
      </p:sp>
    </p:spTree>
    <p:extLst>
      <p:ext uri="{BB962C8B-B14F-4D97-AF65-F5344CB8AC3E}">
        <p14:creationId xmlns:p14="http://schemas.microsoft.com/office/powerpoint/2010/main" val="17944341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2687DD3-E820-4085-B7AB-21C3D8E03A05}"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66985C5-8CAD-4353-BB46-0163F8EA6543}" type="slidenum">
              <a:rPr lang="en-US"/>
              <a:pPr>
                <a:defRPr/>
              </a:pPr>
              <a:t>‹#›</a:t>
            </a:fld>
            <a:endParaRPr lang="en-US"/>
          </a:p>
        </p:txBody>
      </p:sp>
    </p:spTree>
    <p:extLst>
      <p:ext uri="{BB962C8B-B14F-4D97-AF65-F5344CB8AC3E}">
        <p14:creationId xmlns:p14="http://schemas.microsoft.com/office/powerpoint/2010/main" val="1031065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D13D03E9-C8B3-4921-A008-8AB213E75580}"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54426C7-999E-4001-A24D-2AF113F0E544}" type="slidenum">
              <a:rPr lang="en-US"/>
              <a:pPr>
                <a:defRPr/>
              </a:pPr>
              <a:t>‹#›</a:t>
            </a:fld>
            <a:endParaRPr lang="en-US"/>
          </a:p>
        </p:txBody>
      </p:sp>
    </p:spTree>
    <p:extLst>
      <p:ext uri="{BB962C8B-B14F-4D97-AF65-F5344CB8AC3E}">
        <p14:creationId xmlns:p14="http://schemas.microsoft.com/office/powerpoint/2010/main" val="397916312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A7D984BE-866A-4003-8CC2-E2D889F01BB4}"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4D3A68FC-C7FE-48F5-A375-E33551339EDF}" type="slidenum">
              <a:rPr lang="en-US"/>
              <a:pPr>
                <a:defRPr/>
              </a:pPr>
              <a:t>‹#›</a:t>
            </a:fld>
            <a:endParaRPr lang="en-US"/>
          </a:p>
        </p:txBody>
      </p:sp>
    </p:spTree>
    <p:extLst>
      <p:ext uri="{BB962C8B-B14F-4D97-AF65-F5344CB8AC3E}">
        <p14:creationId xmlns:p14="http://schemas.microsoft.com/office/powerpoint/2010/main" val="159188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Footer Placeholder 2"/>
          <p:cNvSpPr>
            <a:spLocks noGrp="1"/>
          </p:cNvSpPr>
          <p:nvPr>
            <p:ph type="ftr" sz="quarter" idx="10"/>
          </p:nvPr>
        </p:nvSpPr>
        <p:spPr/>
        <p:txBody>
          <a:bodyPr/>
          <a:lstStyle>
            <a:lvl1pPr>
              <a:defRPr/>
            </a:lvl1pPr>
          </a:lstStyle>
          <a:p>
            <a:pPr>
              <a:defRPr/>
            </a:pPr>
            <a:endParaRPr lang="en-US"/>
          </a:p>
        </p:txBody>
      </p:sp>
      <p:sp>
        <p:nvSpPr>
          <p:cNvPr id="4" name="Slide Number Placeholder 3"/>
          <p:cNvSpPr>
            <a:spLocks noGrp="1"/>
          </p:cNvSpPr>
          <p:nvPr>
            <p:ph type="sldNum" sz="quarter" idx="11"/>
          </p:nvPr>
        </p:nvSpPr>
        <p:spPr/>
        <p:txBody>
          <a:bodyPr/>
          <a:lstStyle>
            <a:lvl1pPr>
              <a:defRPr/>
            </a:lvl1pPr>
          </a:lstStyle>
          <a:p>
            <a:pPr>
              <a:defRPr/>
            </a:pPr>
            <a:fld id="{D04055CD-C9E4-40C4-9938-7946E57AD320}" type="slidenum">
              <a:rPr lang="en-US"/>
              <a:pPr>
                <a:defRPr/>
              </a:pPr>
              <a:t>‹#›</a:t>
            </a:fld>
            <a:endParaRPr lang="en-US"/>
          </a:p>
        </p:txBody>
      </p:sp>
    </p:spTree>
    <p:extLst>
      <p:ext uri="{BB962C8B-B14F-4D97-AF65-F5344CB8AC3E}">
        <p14:creationId xmlns:p14="http://schemas.microsoft.com/office/powerpoint/2010/main" val="37997343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355F517A-47A1-4400-B56A-56D61FDBB8A4}"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91E1E5BD-7C59-4026-86C3-A4E652002B4E}" type="slidenum">
              <a:rPr lang="en-US"/>
              <a:pPr>
                <a:defRPr/>
              </a:pPr>
              <a:t>‹#›</a:t>
            </a:fld>
            <a:endParaRPr lang="en-US"/>
          </a:p>
        </p:txBody>
      </p:sp>
    </p:spTree>
    <p:extLst>
      <p:ext uri="{BB962C8B-B14F-4D97-AF65-F5344CB8AC3E}">
        <p14:creationId xmlns:p14="http://schemas.microsoft.com/office/powerpoint/2010/main" val="350760927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55F70E25-4350-4777-884A-4A7A12836AED}"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A66E0E4C-4F56-48A1-A7D2-9010A8A0ECC5}" type="slidenum">
              <a:rPr lang="en-US"/>
              <a:pPr>
                <a:defRPr/>
              </a:pPr>
              <a:t>‹#›</a:t>
            </a:fld>
            <a:endParaRPr lang="en-US"/>
          </a:p>
        </p:txBody>
      </p:sp>
    </p:spTree>
    <p:extLst>
      <p:ext uri="{BB962C8B-B14F-4D97-AF65-F5344CB8AC3E}">
        <p14:creationId xmlns:p14="http://schemas.microsoft.com/office/powerpoint/2010/main" val="20780600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BB9AB3A0-D5C6-451E-9443-213FBC509906}"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5C548BF4-8DF6-4490-B45F-F60B3CB37605}" type="slidenum">
              <a:rPr lang="en-US"/>
              <a:pPr>
                <a:defRPr/>
              </a:pPr>
              <a:t>‹#›</a:t>
            </a:fld>
            <a:endParaRPr lang="en-US"/>
          </a:p>
        </p:txBody>
      </p:sp>
    </p:spTree>
    <p:extLst>
      <p:ext uri="{BB962C8B-B14F-4D97-AF65-F5344CB8AC3E}">
        <p14:creationId xmlns:p14="http://schemas.microsoft.com/office/powerpoint/2010/main" val="273534499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E75F8A2C-B0BB-49BC-9DA9-433802663254}"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B7E5EC90-A540-466A-8DDA-F367A68A45E0}" type="slidenum">
              <a:rPr lang="en-US"/>
              <a:pPr>
                <a:defRPr/>
              </a:pPr>
              <a:t>‹#›</a:t>
            </a:fld>
            <a:endParaRPr lang="en-US"/>
          </a:p>
        </p:txBody>
      </p:sp>
    </p:spTree>
    <p:extLst>
      <p:ext uri="{BB962C8B-B14F-4D97-AF65-F5344CB8AC3E}">
        <p14:creationId xmlns:p14="http://schemas.microsoft.com/office/powerpoint/2010/main" val="127856371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73075752-61DD-49BC-B7E9-C1140A922B3E}"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8FBD5945-A6C0-454D-B767-3700C1FB3A19}" type="slidenum">
              <a:rPr lang="en-US"/>
              <a:pPr>
                <a:defRPr/>
              </a:pPr>
              <a:t>‹#›</a:t>
            </a:fld>
            <a:endParaRPr lang="en-US"/>
          </a:p>
        </p:txBody>
      </p:sp>
    </p:spTree>
    <p:extLst>
      <p:ext uri="{BB962C8B-B14F-4D97-AF65-F5344CB8AC3E}">
        <p14:creationId xmlns:p14="http://schemas.microsoft.com/office/powerpoint/2010/main" val="11264126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70292BC-4B35-465F-A4E0-1F3B7B5C7E1C}"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76E3471-36D4-4011-959B-02CDE9010777}" type="slidenum">
              <a:rPr lang="en-US"/>
              <a:pPr>
                <a:defRPr/>
              </a:pPr>
              <a:t>‹#›</a:t>
            </a:fld>
            <a:endParaRPr lang="en-US"/>
          </a:p>
        </p:txBody>
      </p:sp>
    </p:spTree>
    <p:extLst>
      <p:ext uri="{BB962C8B-B14F-4D97-AF65-F5344CB8AC3E}">
        <p14:creationId xmlns:p14="http://schemas.microsoft.com/office/powerpoint/2010/main" val="40171247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CA88A8B6-234C-4CE6-AB4A-FD3C193B8010}"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1651FA0C-7B3E-4E4B-A052-B7C2EED80CA8}" type="slidenum">
              <a:rPr lang="en-US"/>
              <a:pPr>
                <a:defRPr/>
              </a:pPr>
              <a:t>‹#›</a:t>
            </a:fld>
            <a:endParaRPr lang="en-US"/>
          </a:p>
        </p:txBody>
      </p:sp>
    </p:spTree>
    <p:extLst>
      <p:ext uri="{BB962C8B-B14F-4D97-AF65-F5344CB8AC3E}">
        <p14:creationId xmlns:p14="http://schemas.microsoft.com/office/powerpoint/2010/main" val="14427978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D1930D35-EDF5-4A04-B376-F00FA794D1F9}"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1A1812-B2D7-4253-A08A-F2FB476308B6}" type="slidenum">
              <a:rPr lang="en-US"/>
              <a:pPr>
                <a:defRPr/>
              </a:pPr>
              <a:t>‹#›</a:t>
            </a:fld>
            <a:endParaRPr lang="en-US"/>
          </a:p>
        </p:txBody>
      </p:sp>
    </p:spTree>
    <p:extLst>
      <p:ext uri="{BB962C8B-B14F-4D97-AF65-F5344CB8AC3E}">
        <p14:creationId xmlns:p14="http://schemas.microsoft.com/office/powerpoint/2010/main" val="334148421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0B2A555-BC98-4FDB-A027-67A05A12578C}"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B73126B-0437-4767-8100-72185DC936A0}" type="slidenum">
              <a:rPr lang="en-US"/>
              <a:pPr>
                <a:defRPr/>
              </a:pPr>
              <a:t>‹#›</a:t>
            </a:fld>
            <a:endParaRPr lang="en-US"/>
          </a:p>
        </p:txBody>
      </p:sp>
    </p:spTree>
    <p:extLst>
      <p:ext uri="{BB962C8B-B14F-4D97-AF65-F5344CB8AC3E}">
        <p14:creationId xmlns:p14="http://schemas.microsoft.com/office/powerpoint/2010/main" val="41044657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A123D735-DEF5-4FED-9DB6-94DDDE62DA3D}"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7738EB3-1982-413C-A378-39F1C571417F}" type="slidenum">
              <a:rPr lang="en-US"/>
              <a:pPr>
                <a:defRPr/>
              </a:pPr>
              <a:t>‹#›</a:t>
            </a:fld>
            <a:endParaRPr lang="en-US"/>
          </a:p>
        </p:txBody>
      </p:sp>
    </p:spTree>
    <p:extLst>
      <p:ext uri="{BB962C8B-B14F-4D97-AF65-F5344CB8AC3E}">
        <p14:creationId xmlns:p14="http://schemas.microsoft.com/office/powerpoint/2010/main" val="65743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pPr>
              <a:defRPr/>
            </a:pPr>
            <a:endParaRPr lang="en-US"/>
          </a:p>
        </p:txBody>
      </p:sp>
      <p:sp>
        <p:nvSpPr>
          <p:cNvPr id="3" name="Slide Number Placeholder 2"/>
          <p:cNvSpPr>
            <a:spLocks noGrp="1"/>
          </p:cNvSpPr>
          <p:nvPr>
            <p:ph type="sldNum" sz="quarter" idx="11"/>
          </p:nvPr>
        </p:nvSpPr>
        <p:spPr/>
        <p:txBody>
          <a:bodyPr/>
          <a:lstStyle>
            <a:lvl1pPr>
              <a:defRPr/>
            </a:lvl1pPr>
          </a:lstStyle>
          <a:p>
            <a:pPr>
              <a:defRPr/>
            </a:pPr>
            <a:fld id="{3E06D065-52AA-47F5-8810-789D53019403}" type="slidenum">
              <a:rPr lang="en-US"/>
              <a:pPr>
                <a:defRPr/>
              </a:pPr>
              <a:t>‹#›</a:t>
            </a:fld>
            <a:endParaRPr lang="en-US"/>
          </a:p>
        </p:txBody>
      </p:sp>
    </p:spTree>
    <p:extLst>
      <p:ext uri="{BB962C8B-B14F-4D97-AF65-F5344CB8AC3E}">
        <p14:creationId xmlns:p14="http://schemas.microsoft.com/office/powerpoint/2010/main" val="9971772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88B9F833-D8CD-4F0D-B0A9-793151941467}"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7595BF76-98DE-44C4-8E39-135F95F6FC27}" type="slidenum">
              <a:rPr lang="en-US"/>
              <a:pPr>
                <a:defRPr/>
              </a:pPr>
              <a:t>‹#›</a:t>
            </a:fld>
            <a:endParaRPr lang="en-US"/>
          </a:p>
        </p:txBody>
      </p:sp>
    </p:spTree>
    <p:extLst>
      <p:ext uri="{BB962C8B-B14F-4D97-AF65-F5344CB8AC3E}">
        <p14:creationId xmlns:p14="http://schemas.microsoft.com/office/powerpoint/2010/main" val="369441132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3AA7A39C-3BE3-4F98-89F7-47BE56695DE9}"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25CD7EFC-F3C8-45A4-99CA-841B6CBA0658}" type="slidenum">
              <a:rPr lang="en-US"/>
              <a:pPr>
                <a:defRPr/>
              </a:pPr>
              <a:t>‹#›</a:t>
            </a:fld>
            <a:endParaRPr lang="en-US"/>
          </a:p>
        </p:txBody>
      </p:sp>
    </p:spTree>
    <p:extLst>
      <p:ext uri="{BB962C8B-B14F-4D97-AF65-F5344CB8AC3E}">
        <p14:creationId xmlns:p14="http://schemas.microsoft.com/office/powerpoint/2010/main" val="80056102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7598B523-1484-4417-BAF6-A1E37FC29AA4}"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393B0C5F-4348-4565-93D6-7F23FA4CBE29}" type="slidenum">
              <a:rPr lang="en-US"/>
              <a:pPr>
                <a:defRPr/>
              </a:pPr>
              <a:t>‹#›</a:t>
            </a:fld>
            <a:endParaRPr lang="en-US"/>
          </a:p>
        </p:txBody>
      </p:sp>
    </p:spTree>
    <p:extLst>
      <p:ext uri="{BB962C8B-B14F-4D97-AF65-F5344CB8AC3E}">
        <p14:creationId xmlns:p14="http://schemas.microsoft.com/office/powerpoint/2010/main" val="1481335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2AE7FCFD-C9F5-4D13-B600-E9F4C4A22E6B}"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6AF0621C-88A1-4B62-8CB6-866D11DC51E2}" type="slidenum">
              <a:rPr lang="en-US"/>
              <a:pPr>
                <a:defRPr/>
              </a:pPr>
              <a:t>‹#›</a:t>
            </a:fld>
            <a:endParaRPr lang="en-US"/>
          </a:p>
        </p:txBody>
      </p:sp>
    </p:spTree>
    <p:extLst>
      <p:ext uri="{BB962C8B-B14F-4D97-AF65-F5344CB8AC3E}">
        <p14:creationId xmlns:p14="http://schemas.microsoft.com/office/powerpoint/2010/main" val="4738089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60F97436-7CD1-444C-B8ED-1040B7B3D715}"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CC223034-AACE-4BF6-9CA0-F93C4FBA73B4}" type="slidenum">
              <a:rPr lang="en-US"/>
              <a:pPr>
                <a:defRPr/>
              </a:pPr>
              <a:t>‹#›</a:t>
            </a:fld>
            <a:endParaRPr lang="en-US"/>
          </a:p>
        </p:txBody>
      </p:sp>
    </p:spTree>
    <p:extLst>
      <p:ext uri="{BB962C8B-B14F-4D97-AF65-F5344CB8AC3E}">
        <p14:creationId xmlns:p14="http://schemas.microsoft.com/office/powerpoint/2010/main" val="19213035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A8899731-4D1C-4816-AC22-0390AC35F6F8}"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602FC61B-75A1-4825-9AF3-35AA4CF7ABF6}" type="slidenum">
              <a:rPr lang="en-US"/>
              <a:pPr>
                <a:defRPr/>
              </a:pPr>
              <a:t>‹#›</a:t>
            </a:fld>
            <a:endParaRPr lang="en-US"/>
          </a:p>
        </p:txBody>
      </p:sp>
    </p:spTree>
    <p:extLst>
      <p:ext uri="{BB962C8B-B14F-4D97-AF65-F5344CB8AC3E}">
        <p14:creationId xmlns:p14="http://schemas.microsoft.com/office/powerpoint/2010/main" val="426085638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B97CE5B-BF35-45D8-BADF-FCC0264B038D}"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37B495B4-F881-46C7-8BBA-8F96EC1B4682}" type="slidenum">
              <a:rPr lang="en-US"/>
              <a:pPr>
                <a:defRPr/>
              </a:pPr>
              <a:t>‹#›</a:t>
            </a:fld>
            <a:endParaRPr lang="en-US"/>
          </a:p>
        </p:txBody>
      </p:sp>
    </p:spTree>
    <p:extLst>
      <p:ext uri="{BB962C8B-B14F-4D97-AF65-F5344CB8AC3E}">
        <p14:creationId xmlns:p14="http://schemas.microsoft.com/office/powerpoint/2010/main" val="334846263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EADA1AB-0936-49F9-987F-A50627212A96}"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CD4199A-226D-4D76-944E-01C68BF292C9}" type="slidenum">
              <a:rPr lang="en-US"/>
              <a:pPr>
                <a:defRPr/>
              </a:pPr>
              <a:t>‹#›</a:t>
            </a:fld>
            <a:endParaRPr lang="en-US"/>
          </a:p>
        </p:txBody>
      </p:sp>
    </p:spTree>
    <p:extLst>
      <p:ext uri="{BB962C8B-B14F-4D97-AF65-F5344CB8AC3E}">
        <p14:creationId xmlns:p14="http://schemas.microsoft.com/office/powerpoint/2010/main" val="372418475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C4AE053-5FA5-4564-B857-1D1A7FAC30D4}"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7B10929-F9D1-4A3C-93DB-C5B78EB519D3}" type="slidenum">
              <a:rPr lang="en-US"/>
              <a:pPr>
                <a:defRPr/>
              </a:pPr>
              <a:t>‹#›</a:t>
            </a:fld>
            <a:endParaRPr lang="en-US"/>
          </a:p>
        </p:txBody>
      </p:sp>
    </p:spTree>
    <p:extLst>
      <p:ext uri="{BB962C8B-B14F-4D97-AF65-F5344CB8AC3E}">
        <p14:creationId xmlns:p14="http://schemas.microsoft.com/office/powerpoint/2010/main" val="83890224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4C7CD36-0694-48E5-9FA8-4AD77FA45431}"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F18E745-F36C-4724-BC6D-D2313D94C651}" type="slidenum">
              <a:rPr lang="en-US"/>
              <a:pPr>
                <a:defRPr/>
              </a:pPr>
              <a:t>‹#›</a:t>
            </a:fld>
            <a:endParaRPr lang="en-US"/>
          </a:p>
        </p:txBody>
      </p:sp>
    </p:spTree>
    <p:extLst>
      <p:ext uri="{BB962C8B-B14F-4D97-AF65-F5344CB8AC3E}">
        <p14:creationId xmlns:p14="http://schemas.microsoft.com/office/powerpoint/2010/main" val="53401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31C898DF-CA68-4728-96BA-95E575557FAD}" type="slidenum">
              <a:rPr lang="en-US"/>
              <a:pPr>
                <a:defRPr/>
              </a:pPr>
              <a:t>‹#›</a:t>
            </a:fld>
            <a:endParaRPr lang="en-US"/>
          </a:p>
        </p:txBody>
      </p:sp>
    </p:spTree>
    <p:extLst>
      <p:ext uri="{BB962C8B-B14F-4D97-AF65-F5344CB8AC3E}">
        <p14:creationId xmlns:p14="http://schemas.microsoft.com/office/powerpoint/2010/main" val="125122226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844E591B-A957-445C-85A6-E185E8034CA7}"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C817ED2-F398-4A47-BC99-0044AD6AF5E7}" type="slidenum">
              <a:rPr lang="en-US"/>
              <a:pPr>
                <a:defRPr/>
              </a:pPr>
              <a:t>‹#›</a:t>
            </a:fld>
            <a:endParaRPr lang="en-US"/>
          </a:p>
        </p:txBody>
      </p:sp>
    </p:spTree>
    <p:extLst>
      <p:ext uri="{BB962C8B-B14F-4D97-AF65-F5344CB8AC3E}">
        <p14:creationId xmlns:p14="http://schemas.microsoft.com/office/powerpoint/2010/main" val="24441982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5CBEA244-27B2-46A8-BD7A-F9CEC20AF51E}"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2C20EDAE-829A-41E3-A08F-2C7EF2929493}" type="slidenum">
              <a:rPr lang="en-US"/>
              <a:pPr>
                <a:defRPr/>
              </a:pPr>
              <a:t>‹#›</a:t>
            </a:fld>
            <a:endParaRPr lang="en-US"/>
          </a:p>
        </p:txBody>
      </p:sp>
    </p:spTree>
    <p:extLst>
      <p:ext uri="{BB962C8B-B14F-4D97-AF65-F5344CB8AC3E}">
        <p14:creationId xmlns:p14="http://schemas.microsoft.com/office/powerpoint/2010/main" val="424161210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A3CC26F8-48CF-4358-8FD2-8497332DB2C3}" type="datetime1">
              <a:rPr lang="en-US"/>
              <a:pPr>
                <a:defRPr/>
              </a:pPr>
              <a:t>8/9/2012</a:t>
            </a:fld>
            <a:endParaRPr lang="en-US"/>
          </a:p>
        </p:txBody>
      </p:sp>
      <p:sp>
        <p:nvSpPr>
          <p:cNvPr id="8" name="Footer Placeholder 7"/>
          <p:cNvSpPr>
            <a:spLocks noGrp="1"/>
          </p:cNvSpPr>
          <p:nvPr>
            <p:ph type="ftr" sz="quarter" idx="11"/>
          </p:nvPr>
        </p:nvSpPr>
        <p:spPr/>
        <p:txBody>
          <a:bodyPr/>
          <a:lstStyle>
            <a:lvl1pPr>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AC93C586-78DF-421B-9D06-093DA05C97CD}" type="slidenum">
              <a:rPr lang="en-US"/>
              <a:pPr>
                <a:defRPr/>
              </a:pPr>
              <a:t>‹#›</a:t>
            </a:fld>
            <a:endParaRPr lang="en-US"/>
          </a:p>
        </p:txBody>
      </p:sp>
    </p:spTree>
    <p:extLst>
      <p:ext uri="{BB962C8B-B14F-4D97-AF65-F5344CB8AC3E}">
        <p14:creationId xmlns:p14="http://schemas.microsoft.com/office/powerpoint/2010/main" val="41544268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2FED4812-9861-446E-A815-5EE21A12ADAA}" type="datetime1">
              <a:rPr lang="en-US"/>
              <a:pPr>
                <a:defRPr/>
              </a:pPr>
              <a:t>8/9/2012</a:t>
            </a:fld>
            <a:endParaRPr lang="en-US"/>
          </a:p>
        </p:txBody>
      </p:sp>
      <p:sp>
        <p:nvSpPr>
          <p:cNvPr id="4" name="Footer Placeholder 3"/>
          <p:cNvSpPr>
            <a:spLocks noGrp="1"/>
          </p:cNvSpPr>
          <p:nvPr>
            <p:ph type="ftr" sz="quarter" idx="11"/>
          </p:nvPr>
        </p:nvSpPr>
        <p:spPr/>
        <p:txBody>
          <a:bodyPr/>
          <a:lstStyle>
            <a:lvl1pPr>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6C48D9EE-D15E-4F69-8B17-7AA85461542D}" type="slidenum">
              <a:rPr lang="en-US"/>
              <a:pPr>
                <a:defRPr/>
              </a:pPr>
              <a:t>‹#›</a:t>
            </a:fld>
            <a:endParaRPr lang="en-US"/>
          </a:p>
        </p:txBody>
      </p:sp>
    </p:spTree>
    <p:extLst>
      <p:ext uri="{BB962C8B-B14F-4D97-AF65-F5344CB8AC3E}">
        <p14:creationId xmlns:p14="http://schemas.microsoft.com/office/powerpoint/2010/main" val="2696272281"/>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056B684E-AAAC-4454-95BB-7522BB17FA0F}" type="datetime1">
              <a:rPr lang="en-US"/>
              <a:pPr>
                <a:defRPr/>
              </a:pPr>
              <a:t>8/9/2012</a:t>
            </a:fld>
            <a:endParaRPr lang="en-US"/>
          </a:p>
        </p:txBody>
      </p:sp>
      <p:sp>
        <p:nvSpPr>
          <p:cNvPr id="3" name="Footer Placeholder 2"/>
          <p:cNvSpPr>
            <a:spLocks noGrp="1"/>
          </p:cNvSpPr>
          <p:nvPr>
            <p:ph type="ftr" sz="quarter" idx="11"/>
          </p:nvPr>
        </p:nvSpPr>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A6AA87A8-10D5-412C-BFB3-0EB4F14C2CFE}" type="slidenum">
              <a:rPr lang="en-US"/>
              <a:pPr>
                <a:defRPr/>
              </a:pPr>
              <a:t>‹#›</a:t>
            </a:fld>
            <a:endParaRPr lang="en-US"/>
          </a:p>
        </p:txBody>
      </p:sp>
    </p:spTree>
    <p:extLst>
      <p:ext uri="{BB962C8B-B14F-4D97-AF65-F5344CB8AC3E}">
        <p14:creationId xmlns:p14="http://schemas.microsoft.com/office/powerpoint/2010/main" val="192377104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6798B401-62A1-446D-92D7-DB665CEFBFBD}"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54368014-8587-41A6-A6B0-FA0606BF9EC1}" type="slidenum">
              <a:rPr lang="en-US"/>
              <a:pPr>
                <a:defRPr/>
              </a:pPr>
              <a:t>‹#›</a:t>
            </a:fld>
            <a:endParaRPr lang="en-US"/>
          </a:p>
        </p:txBody>
      </p:sp>
    </p:spTree>
    <p:extLst>
      <p:ext uri="{BB962C8B-B14F-4D97-AF65-F5344CB8AC3E}">
        <p14:creationId xmlns:p14="http://schemas.microsoft.com/office/powerpoint/2010/main" val="61948526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05A2F793-8516-4007-9C9E-B2A442A5D9B3}" type="datetime1">
              <a:rPr lang="en-US"/>
              <a:pPr>
                <a:defRPr/>
              </a:pPr>
              <a:t>8/9/2012</a:t>
            </a:fld>
            <a:endParaRPr lang="en-US"/>
          </a:p>
        </p:txBody>
      </p:sp>
      <p:sp>
        <p:nvSpPr>
          <p:cNvPr id="6" name="Footer Placeholder 5"/>
          <p:cNvSpPr>
            <a:spLocks noGrp="1"/>
          </p:cNvSpPr>
          <p:nvPr>
            <p:ph type="ftr" sz="quarter" idx="11"/>
          </p:nvPr>
        </p:nvSpPr>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BE8AF52A-78CC-49E4-9975-DBA1291B2C8F}" type="slidenum">
              <a:rPr lang="en-US"/>
              <a:pPr>
                <a:defRPr/>
              </a:pPr>
              <a:t>‹#›</a:t>
            </a:fld>
            <a:endParaRPr lang="en-US"/>
          </a:p>
        </p:txBody>
      </p:sp>
    </p:spTree>
    <p:extLst>
      <p:ext uri="{BB962C8B-B14F-4D97-AF65-F5344CB8AC3E}">
        <p14:creationId xmlns:p14="http://schemas.microsoft.com/office/powerpoint/2010/main" val="139001685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3CFA9A8B-606B-403B-BA49-7BBB0E147260}"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71312C6-95EA-49F5-8D34-9005AEC952F4}" type="slidenum">
              <a:rPr lang="en-US"/>
              <a:pPr>
                <a:defRPr/>
              </a:pPr>
              <a:t>‹#›</a:t>
            </a:fld>
            <a:endParaRPr lang="en-US"/>
          </a:p>
        </p:txBody>
      </p:sp>
    </p:spTree>
    <p:extLst>
      <p:ext uri="{BB962C8B-B14F-4D97-AF65-F5344CB8AC3E}">
        <p14:creationId xmlns:p14="http://schemas.microsoft.com/office/powerpoint/2010/main" val="88173381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F8F2E6FB-42D8-4025-A1C9-B60A6997A28A}" type="datetime1">
              <a:rPr lang="en-US"/>
              <a:pPr>
                <a:defRPr/>
              </a:pPr>
              <a:t>8/9/2012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B3C7D4A-529F-4859-AFFA-F3D5B919CC29}" type="slidenum">
              <a:rPr lang="en-US"/>
              <a:pPr>
                <a:defRPr/>
              </a:pPr>
              <a:t>‹#›</a:t>
            </a:fld>
            <a:endParaRPr lang="en-US"/>
          </a:p>
        </p:txBody>
      </p:sp>
    </p:spTree>
    <p:extLst>
      <p:ext uri="{BB962C8B-B14F-4D97-AF65-F5344CB8AC3E}">
        <p14:creationId xmlns:p14="http://schemas.microsoft.com/office/powerpoint/2010/main" val="25423530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02557D34-1CF5-49D8-88A6-08372A92B9F8}"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27930ACF-9CF0-4B45-9681-5217803257F8}"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0907693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Footer Placeholder 4"/>
          <p:cNvSpPr>
            <a:spLocks noGrp="1"/>
          </p:cNvSpPr>
          <p:nvPr>
            <p:ph type="ftr" sz="quarter" idx="10"/>
          </p:nvPr>
        </p:nvSpPr>
        <p:spPr/>
        <p:txBody>
          <a:bodyPr/>
          <a:lstStyle>
            <a:lvl1pPr>
              <a:defRPr/>
            </a:lvl1pPr>
          </a:lstStyle>
          <a:p>
            <a:pPr>
              <a:defRPr/>
            </a:pPr>
            <a:endParaRPr lang="en-US"/>
          </a:p>
        </p:txBody>
      </p:sp>
      <p:sp>
        <p:nvSpPr>
          <p:cNvPr id="6" name="Slide Number Placeholder 5"/>
          <p:cNvSpPr>
            <a:spLocks noGrp="1"/>
          </p:cNvSpPr>
          <p:nvPr>
            <p:ph type="sldNum" sz="quarter" idx="11"/>
          </p:nvPr>
        </p:nvSpPr>
        <p:spPr/>
        <p:txBody>
          <a:bodyPr/>
          <a:lstStyle>
            <a:lvl1pPr>
              <a:defRPr/>
            </a:lvl1pPr>
          </a:lstStyle>
          <a:p>
            <a:pPr>
              <a:defRPr/>
            </a:pPr>
            <a:fld id="{B8C46446-F710-4355-8C65-C7BC3DA0197C}" type="slidenum">
              <a:rPr lang="en-US"/>
              <a:pPr>
                <a:defRPr/>
              </a:pPr>
              <a:t>‹#›</a:t>
            </a:fld>
            <a:endParaRPr lang="en-US"/>
          </a:p>
        </p:txBody>
      </p:sp>
    </p:spTree>
    <p:extLst>
      <p:ext uri="{BB962C8B-B14F-4D97-AF65-F5344CB8AC3E}">
        <p14:creationId xmlns:p14="http://schemas.microsoft.com/office/powerpoint/2010/main" val="9513756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18F09E7-3876-432A-B67C-A4D758D9F046}"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6F0F0F90-1E52-4CD8-BBEA-354B2F3FD2DC}"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83089081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CCDE3B2A-42CC-4502-BFCB-224F2394D670}"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FB49D401-96FC-4AF2-8CAB-35C2EB29F079}"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45346639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042988" y="2324100"/>
            <a:ext cx="3311525"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06913" y="2324100"/>
            <a:ext cx="3313112" cy="35083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pPr>
              <a:defRPr/>
            </a:pPr>
            <a:fld id="{988A069A-2C61-4B1C-A6E0-8CF579D2E3B0}" type="datetime1">
              <a:rPr lang="en-US"/>
              <a:pPr>
                <a:defRPr/>
              </a:pPr>
              <a:t>8/9/2012</a:t>
            </a:fld>
            <a:endParaRPr lang="en-US"/>
          </a:p>
        </p:txBody>
      </p:sp>
      <p:sp>
        <p:nvSpPr>
          <p:cNvPr id="6" name="Slide Number Placeholder 5"/>
          <p:cNvSpPr>
            <a:spLocks noGrp="1"/>
          </p:cNvSpPr>
          <p:nvPr>
            <p:ph type="sldNum" sz="quarter" idx="11"/>
          </p:nvPr>
        </p:nvSpPr>
        <p:spPr/>
        <p:txBody>
          <a:bodyPr/>
          <a:lstStyle>
            <a:lvl1pPr>
              <a:defRPr/>
            </a:lvl1pPr>
          </a:lstStyle>
          <a:p>
            <a:pPr>
              <a:defRPr/>
            </a:pPr>
            <a:fld id="{F62C99A4-BC3D-4AAD-8836-6A1B8B469692}" type="slidenum">
              <a:rPr lang="en-US"/>
              <a:pPr>
                <a:defRPr/>
              </a:pPr>
              <a:t>‹#›</a:t>
            </a:fld>
            <a:endParaRPr lang="en-US"/>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35355556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pPr>
              <a:defRPr/>
            </a:pPr>
            <a:fld id="{2AB71E52-27BB-4FB8-9FC8-7F252967C367}" type="datetime1">
              <a:rPr lang="en-US"/>
              <a:pPr>
                <a:defRPr/>
              </a:pPr>
              <a:t>8/9/2012</a:t>
            </a:fld>
            <a:endParaRPr lang="en-US"/>
          </a:p>
        </p:txBody>
      </p:sp>
      <p:sp>
        <p:nvSpPr>
          <p:cNvPr id="8" name="Slide Number Placeholder 7"/>
          <p:cNvSpPr>
            <a:spLocks noGrp="1"/>
          </p:cNvSpPr>
          <p:nvPr>
            <p:ph type="sldNum" sz="quarter" idx="11"/>
          </p:nvPr>
        </p:nvSpPr>
        <p:spPr/>
        <p:txBody>
          <a:bodyPr/>
          <a:lstStyle>
            <a:lvl1pPr>
              <a:defRPr/>
            </a:lvl1pPr>
          </a:lstStyle>
          <a:p>
            <a:pPr>
              <a:defRPr/>
            </a:pPr>
            <a:fld id="{D924558C-B83D-47E4-92FA-4163B07864D0}" type="slidenum">
              <a:rPr lang="en-US"/>
              <a:pPr>
                <a:defRPr/>
              </a:pPr>
              <a:t>‹#›</a:t>
            </a:fld>
            <a:endParaRPr lang="en-US"/>
          </a:p>
        </p:txBody>
      </p:sp>
      <p:sp>
        <p:nvSpPr>
          <p:cNvPr id="9" name="Footer Placeholder 8"/>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82741439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pPr>
              <a:defRPr/>
            </a:pPr>
            <a:fld id="{E5DD3103-233D-4335-BF9B-3AD56FA669FF}" type="datetime1">
              <a:rPr lang="en-US"/>
              <a:pPr>
                <a:defRPr/>
              </a:pPr>
              <a:t>8/9/2012</a:t>
            </a:fld>
            <a:endParaRPr lang="en-US"/>
          </a:p>
        </p:txBody>
      </p:sp>
      <p:sp>
        <p:nvSpPr>
          <p:cNvPr id="4" name="Slide Number Placeholder 3"/>
          <p:cNvSpPr>
            <a:spLocks noGrp="1"/>
          </p:cNvSpPr>
          <p:nvPr>
            <p:ph type="sldNum" sz="quarter" idx="11"/>
          </p:nvPr>
        </p:nvSpPr>
        <p:spPr/>
        <p:txBody>
          <a:bodyPr/>
          <a:lstStyle>
            <a:lvl1pPr>
              <a:defRPr/>
            </a:lvl1pPr>
          </a:lstStyle>
          <a:p>
            <a:pPr>
              <a:defRPr/>
            </a:pPr>
            <a:fld id="{00F59F31-250A-43B0-B76E-4A1A74CC9296}" type="slidenum">
              <a:rPr lang="en-US"/>
              <a:pPr>
                <a:defRPr/>
              </a:pPr>
              <a:t>‹#›</a:t>
            </a:fld>
            <a:endParaRPr lang="en-US"/>
          </a:p>
        </p:txBody>
      </p:sp>
      <p:sp>
        <p:nvSpPr>
          <p:cNvPr id="5" name="Footer Placeholder 4"/>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79272755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59B07F1D-4BDC-41F2-9DAA-A8222F05A4BC}" type="datetime1">
              <a:rPr lang="en-US"/>
              <a:pPr>
                <a:defRPr/>
              </a:pPr>
              <a:t>8/9/2012</a:t>
            </a:fld>
            <a:endParaRPr lang="en-US"/>
          </a:p>
        </p:txBody>
      </p:sp>
      <p:sp>
        <p:nvSpPr>
          <p:cNvPr id="3" name="Slide Number Placeholder 2"/>
          <p:cNvSpPr>
            <a:spLocks noGrp="1"/>
          </p:cNvSpPr>
          <p:nvPr>
            <p:ph type="sldNum" sz="quarter" idx="11"/>
          </p:nvPr>
        </p:nvSpPr>
        <p:spPr/>
        <p:txBody>
          <a:bodyPr/>
          <a:lstStyle>
            <a:lvl1pPr>
              <a:defRPr/>
            </a:lvl1pPr>
          </a:lstStyle>
          <a:p>
            <a:pPr>
              <a:defRPr/>
            </a:pPr>
            <a:fld id="{0DF5F7D1-FF34-4D9D-9243-0D9F93D53B81}" type="slidenum">
              <a:rPr lang="en-US"/>
              <a:pPr>
                <a:defRPr/>
              </a:pPr>
              <a:t>‹#›</a:t>
            </a:fld>
            <a:endParaRPr lang="en-US"/>
          </a:p>
        </p:txBody>
      </p:sp>
      <p:sp>
        <p:nvSpPr>
          <p:cNvPr id="4" name="Footer Placeholder 3"/>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02765636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4EA996A8-E371-4381-9760-BB044C1A7A4B}" type="datetime1">
              <a:rPr lang="en-US"/>
              <a:pPr>
                <a:defRPr/>
              </a:pPr>
              <a:t>8/9/2012</a:t>
            </a:fld>
            <a:endParaRPr lang="en-US"/>
          </a:p>
        </p:txBody>
      </p:sp>
      <p:sp>
        <p:nvSpPr>
          <p:cNvPr id="6" name="Slide Number Placeholder 5"/>
          <p:cNvSpPr>
            <a:spLocks noGrp="1"/>
          </p:cNvSpPr>
          <p:nvPr>
            <p:ph type="sldNum" sz="quarter" idx="11"/>
          </p:nvPr>
        </p:nvSpPr>
        <p:spPr/>
        <p:txBody>
          <a:bodyPr/>
          <a:lstStyle>
            <a:lvl1pPr>
              <a:defRPr/>
            </a:lvl1pPr>
          </a:lstStyle>
          <a:p>
            <a:pPr>
              <a:defRPr/>
            </a:pPr>
            <a:fld id="{32158566-0A93-4DF6-A3DE-9948CC6F1983}" type="slidenum">
              <a:rPr lang="en-US"/>
              <a:pPr>
                <a:defRPr/>
              </a:pPr>
              <a:t>‹#›</a:t>
            </a:fld>
            <a:endParaRPr lang="en-US"/>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331628180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pPr>
              <a:defRPr/>
            </a:pPr>
            <a:fld id="{EA9708C9-837A-48D1-8ED4-0A0E61DDB02B}" type="datetime1">
              <a:rPr lang="en-US"/>
              <a:pPr>
                <a:defRPr/>
              </a:pPr>
              <a:t>8/9/2012</a:t>
            </a:fld>
            <a:endParaRPr lang="en-US"/>
          </a:p>
        </p:txBody>
      </p:sp>
      <p:sp>
        <p:nvSpPr>
          <p:cNvPr id="6" name="Slide Number Placeholder 5"/>
          <p:cNvSpPr>
            <a:spLocks noGrp="1"/>
          </p:cNvSpPr>
          <p:nvPr>
            <p:ph type="sldNum" sz="quarter" idx="11"/>
          </p:nvPr>
        </p:nvSpPr>
        <p:spPr/>
        <p:txBody>
          <a:bodyPr/>
          <a:lstStyle>
            <a:lvl1pPr>
              <a:defRPr/>
            </a:lvl1pPr>
          </a:lstStyle>
          <a:p>
            <a:pPr>
              <a:defRPr/>
            </a:pPr>
            <a:fld id="{81CE363C-AAAD-4A42-97A4-2B6F2BF5D053}" type="slidenum">
              <a:rPr lang="en-US"/>
              <a:pPr>
                <a:defRPr/>
              </a:pPr>
              <a:t>‹#›</a:t>
            </a:fld>
            <a:endParaRPr lang="en-US"/>
          </a:p>
        </p:txBody>
      </p:sp>
      <p:sp>
        <p:nvSpPr>
          <p:cNvPr id="7" name="Footer Placeholder 6"/>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20288158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082C0CC3-7C5A-47EC-B0EA-1ED5E19F5552}"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8C88BCB9-0471-440C-9A03-0952CB8697EB}"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61678463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11900" y="1027113"/>
            <a:ext cx="1755775" cy="4805362"/>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042988" y="1027113"/>
            <a:ext cx="5116512" cy="4805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5E6463D-C0A8-49B2-9E8D-0C4C39E5BAA7}" type="datetime1">
              <a:rPr lang="en-US"/>
              <a:pPr>
                <a:defRPr/>
              </a:pPr>
              <a:t>8/9/2012</a:t>
            </a:fld>
            <a:endParaRPr lang="en-US"/>
          </a:p>
        </p:txBody>
      </p:sp>
      <p:sp>
        <p:nvSpPr>
          <p:cNvPr id="5" name="Slide Number Placeholder 4"/>
          <p:cNvSpPr>
            <a:spLocks noGrp="1"/>
          </p:cNvSpPr>
          <p:nvPr>
            <p:ph type="sldNum" sz="quarter" idx="11"/>
          </p:nvPr>
        </p:nvSpPr>
        <p:spPr/>
        <p:txBody>
          <a:bodyPr/>
          <a:lstStyle>
            <a:lvl1pPr>
              <a:defRPr/>
            </a:lvl1pPr>
          </a:lstStyle>
          <a:p>
            <a:pPr>
              <a:defRPr/>
            </a:pPr>
            <a:fld id="{F01DD58F-5613-4F9E-9E86-31B10249FBA3}" type="slidenum">
              <a:rPr lang="en-US"/>
              <a:pPr>
                <a:defRPr/>
              </a:pPr>
              <a:t>‹#›</a:t>
            </a:fld>
            <a:endParaRPr lang="en-US"/>
          </a:p>
        </p:txBody>
      </p:sp>
      <p:sp>
        <p:nvSpPr>
          <p:cNvPr id="6" name="Footer Placeholder 5"/>
          <p:cNvSpPr>
            <a:spLocks noGrp="1"/>
          </p:cNvSpPr>
          <p:nvPr>
            <p:ph type="ftr" sz="quarter" idx="12"/>
          </p:nvPr>
        </p:nvSpPr>
        <p:spPr/>
        <p:txBody>
          <a:bodyPr/>
          <a:lstStyle>
            <a:lvl1pPr>
              <a:defRPr/>
            </a:lvl1pPr>
          </a:lstStyle>
          <a:p>
            <a:pPr>
              <a:defRPr/>
            </a:pPr>
            <a:endParaRPr lang="en-US"/>
          </a:p>
        </p:txBody>
      </p:sp>
    </p:spTree>
    <p:extLst>
      <p:ext uri="{BB962C8B-B14F-4D97-AF65-F5344CB8AC3E}">
        <p14:creationId xmlns:p14="http://schemas.microsoft.com/office/powerpoint/2010/main" val="17184003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7.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12" Type="http://schemas.openxmlformats.org/officeDocument/2006/relationships/theme" Target="../theme/theme10.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11" Type="http://schemas.openxmlformats.org/officeDocument/2006/relationships/slideLayout" Target="../slideLayouts/slideLayout110.xml"/><Relationship Id="rId5" Type="http://schemas.openxmlformats.org/officeDocument/2006/relationships/slideLayout" Target="../slideLayouts/slideLayout104.xml"/><Relationship Id="rId10" Type="http://schemas.openxmlformats.org/officeDocument/2006/relationships/slideLayout" Target="../slideLayouts/slideLayout109.xml"/><Relationship Id="rId4" Type="http://schemas.openxmlformats.org/officeDocument/2006/relationships/slideLayout" Target="../slideLayouts/slideLayout103.xml"/><Relationship Id="rId9" Type="http://schemas.openxmlformats.org/officeDocument/2006/relationships/slideLayout" Target="../slideLayouts/slideLayout108.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8.xml"/><Relationship Id="rId3" Type="http://schemas.openxmlformats.org/officeDocument/2006/relationships/slideLayout" Target="../slideLayouts/slideLayout113.xml"/><Relationship Id="rId7" Type="http://schemas.openxmlformats.org/officeDocument/2006/relationships/slideLayout" Target="../slideLayouts/slideLayout117.xml"/><Relationship Id="rId12" Type="http://schemas.openxmlformats.org/officeDocument/2006/relationships/theme" Target="../theme/theme11.xml"/><Relationship Id="rId2" Type="http://schemas.openxmlformats.org/officeDocument/2006/relationships/slideLayout" Target="../slideLayouts/slideLayout112.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5" Type="http://schemas.openxmlformats.org/officeDocument/2006/relationships/slideLayout" Target="../slideLayouts/slideLayout115.xml"/><Relationship Id="rId10" Type="http://schemas.openxmlformats.org/officeDocument/2006/relationships/slideLayout" Target="../slideLayouts/slideLayout120.xml"/><Relationship Id="rId4" Type="http://schemas.openxmlformats.org/officeDocument/2006/relationships/slideLayout" Target="../slideLayouts/slideLayout114.xml"/><Relationship Id="rId9" Type="http://schemas.openxmlformats.org/officeDocument/2006/relationships/slideLayout" Target="../slideLayouts/slideLayout11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29.xml"/><Relationship Id="rId13" Type="http://schemas.openxmlformats.org/officeDocument/2006/relationships/image" Target="../media/image1.jpeg"/><Relationship Id="rId3" Type="http://schemas.openxmlformats.org/officeDocument/2006/relationships/slideLayout" Target="../slideLayouts/slideLayout124.xml"/><Relationship Id="rId7" Type="http://schemas.openxmlformats.org/officeDocument/2006/relationships/slideLayout" Target="../slideLayouts/slideLayout128.xml"/><Relationship Id="rId12" Type="http://schemas.openxmlformats.org/officeDocument/2006/relationships/theme" Target="../theme/theme12.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11" Type="http://schemas.openxmlformats.org/officeDocument/2006/relationships/slideLayout" Target="../slideLayouts/slideLayout132.xml"/><Relationship Id="rId5" Type="http://schemas.openxmlformats.org/officeDocument/2006/relationships/slideLayout" Target="../slideLayouts/slideLayout126.xml"/><Relationship Id="rId15" Type="http://schemas.openxmlformats.org/officeDocument/2006/relationships/image" Target="../media/image3.jpeg"/><Relationship Id="rId10" Type="http://schemas.openxmlformats.org/officeDocument/2006/relationships/slideLayout" Target="../slideLayouts/slideLayout131.xml"/><Relationship Id="rId4" Type="http://schemas.openxmlformats.org/officeDocument/2006/relationships/slideLayout" Target="../slideLayouts/slideLayout125.xml"/><Relationship Id="rId9" Type="http://schemas.openxmlformats.org/officeDocument/2006/relationships/slideLayout" Target="../slideLayouts/slideLayout130.xml"/><Relationship Id="rId14" Type="http://schemas.openxmlformats.org/officeDocument/2006/relationships/image" Target="../media/image2.jpe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0.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theme" Target="../theme/theme13.xml"/><Relationship Id="rId2" Type="http://schemas.openxmlformats.org/officeDocument/2006/relationships/slideLayout" Target="../slideLayouts/slideLayout134.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theme" Target="../theme/theme14.xml"/><Relationship Id="rId2" Type="http://schemas.openxmlformats.org/officeDocument/2006/relationships/slideLayout" Target="../slideLayouts/slideLayout145.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2.xml"/><Relationship Id="rId3" Type="http://schemas.openxmlformats.org/officeDocument/2006/relationships/slideLayout" Target="../slideLayouts/slideLayout157.xml"/><Relationship Id="rId7" Type="http://schemas.openxmlformats.org/officeDocument/2006/relationships/slideLayout" Target="../slideLayouts/slideLayout161.xml"/><Relationship Id="rId12" Type="http://schemas.openxmlformats.org/officeDocument/2006/relationships/theme" Target="../theme/theme15.xml"/><Relationship Id="rId2" Type="http://schemas.openxmlformats.org/officeDocument/2006/relationships/slideLayout" Target="../slideLayouts/slideLayout156.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0" Type="http://schemas.openxmlformats.org/officeDocument/2006/relationships/slideLayout" Target="../slideLayouts/slideLayout164.xml"/><Relationship Id="rId4" Type="http://schemas.openxmlformats.org/officeDocument/2006/relationships/slideLayout" Target="../slideLayouts/slideLayout158.xml"/><Relationship Id="rId9" Type="http://schemas.openxmlformats.org/officeDocument/2006/relationships/slideLayout" Target="../slideLayouts/slideLayout163.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3.xml"/><Relationship Id="rId3" Type="http://schemas.openxmlformats.org/officeDocument/2006/relationships/slideLayout" Target="../slideLayouts/slideLayout168.xml"/><Relationship Id="rId7" Type="http://schemas.openxmlformats.org/officeDocument/2006/relationships/slideLayout" Target="../slideLayouts/slideLayout172.xml"/><Relationship Id="rId12" Type="http://schemas.openxmlformats.org/officeDocument/2006/relationships/theme" Target="../theme/theme16.xml"/><Relationship Id="rId2" Type="http://schemas.openxmlformats.org/officeDocument/2006/relationships/slideLayout" Target="../slideLayouts/slideLayout167.xml"/><Relationship Id="rId1" Type="http://schemas.openxmlformats.org/officeDocument/2006/relationships/slideLayout" Target="../slideLayouts/slideLayout166.xml"/><Relationship Id="rId6" Type="http://schemas.openxmlformats.org/officeDocument/2006/relationships/slideLayout" Target="../slideLayouts/slideLayout171.xml"/><Relationship Id="rId11" Type="http://schemas.openxmlformats.org/officeDocument/2006/relationships/slideLayout" Target="../slideLayouts/slideLayout176.xml"/><Relationship Id="rId5" Type="http://schemas.openxmlformats.org/officeDocument/2006/relationships/slideLayout" Target="../slideLayouts/slideLayout170.xml"/><Relationship Id="rId10" Type="http://schemas.openxmlformats.org/officeDocument/2006/relationships/slideLayout" Target="../slideLayouts/slideLayout175.xml"/><Relationship Id="rId4" Type="http://schemas.openxmlformats.org/officeDocument/2006/relationships/slideLayout" Target="../slideLayouts/slideLayout169.xml"/><Relationship Id="rId9" Type="http://schemas.openxmlformats.org/officeDocument/2006/relationships/slideLayout" Target="../slideLayouts/slideLayout174.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4.xml"/><Relationship Id="rId3" Type="http://schemas.openxmlformats.org/officeDocument/2006/relationships/slideLayout" Target="../slideLayouts/slideLayout179.xml"/><Relationship Id="rId7" Type="http://schemas.openxmlformats.org/officeDocument/2006/relationships/slideLayout" Target="../slideLayouts/slideLayout183.xml"/><Relationship Id="rId12" Type="http://schemas.openxmlformats.org/officeDocument/2006/relationships/theme" Target="../theme/theme17.xml"/><Relationship Id="rId2" Type="http://schemas.openxmlformats.org/officeDocument/2006/relationships/slideLayout" Target="../slideLayouts/slideLayout178.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5" Type="http://schemas.openxmlformats.org/officeDocument/2006/relationships/slideLayout" Target="../slideLayouts/slideLayout181.xml"/><Relationship Id="rId10" Type="http://schemas.openxmlformats.org/officeDocument/2006/relationships/slideLayout" Target="../slideLayouts/slideLayout186.xml"/><Relationship Id="rId4" Type="http://schemas.openxmlformats.org/officeDocument/2006/relationships/slideLayout" Target="../slideLayouts/slideLayout180.xml"/><Relationship Id="rId9" Type="http://schemas.openxmlformats.org/officeDocument/2006/relationships/slideLayout" Target="../slideLayouts/slideLayout185.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5.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theme" Target="../theme/theme18.xml"/><Relationship Id="rId2" Type="http://schemas.openxmlformats.org/officeDocument/2006/relationships/slideLayout" Target="../slideLayouts/slideLayout189.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0" Type="http://schemas.openxmlformats.org/officeDocument/2006/relationships/slideLayout" Target="../slideLayouts/slideLayout197.xml"/><Relationship Id="rId4" Type="http://schemas.openxmlformats.org/officeDocument/2006/relationships/slideLayout" Target="../slideLayouts/slideLayout191.xml"/><Relationship Id="rId9" Type="http://schemas.openxmlformats.org/officeDocument/2006/relationships/slideLayout" Target="../slideLayouts/slideLayout196.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theme" Target="../theme/theme19.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17.xml"/><Relationship Id="rId3" Type="http://schemas.openxmlformats.org/officeDocument/2006/relationships/slideLayout" Target="../slideLayouts/slideLayout212.xml"/><Relationship Id="rId7" Type="http://schemas.openxmlformats.org/officeDocument/2006/relationships/slideLayout" Target="../slideLayouts/slideLayout216.xml"/><Relationship Id="rId12" Type="http://schemas.openxmlformats.org/officeDocument/2006/relationships/theme" Target="../theme/theme20.xml"/><Relationship Id="rId2" Type="http://schemas.openxmlformats.org/officeDocument/2006/relationships/slideLayout" Target="../slideLayouts/slideLayout211.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5" Type="http://schemas.openxmlformats.org/officeDocument/2006/relationships/slideLayout" Target="../slideLayouts/slideLayout214.xml"/><Relationship Id="rId10" Type="http://schemas.openxmlformats.org/officeDocument/2006/relationships/slideLayout" Target="../slideLayouts/slideLayout219.xml"/><Relationship Id="rId4" Type="http://schemas.openxmlformats.org/officeDocument/2006/relationships/slideLayout" Target="../slideLayouts/slideLayout213.xml"/><Relationship Id="rId9" Type="http://schemas.openxmlformats.org/officeDocument/2006/relationships/slideLayout" Target="../slideLayouts/slideLayout218.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28.xml"/><Relationship Id="rId3" Type="http://schemas.openxmlformats.org/officeDocument/2006/relationships/slideLayout" Target="../slideLayouts/slideLayout223.xml"/><Relationship Id="rId7" Type="http://schemas.openxmlformats.org/officeDocument/2006/relationships/slideLayout" Target="../slideLayouts/slideLayout227.xml"/><Relationship Id="rId12" Type="http://schemas.openxmlformats.org/officeDocument/2006/relationships/theme" Target="../theme/theme21.xml"/><Relationship Id="rId2" Type="http://schemas.openxmlformats.org/officeDocument/2006/relationships/slideLayout" Target="../slideLayouts/slideLayout222.xml"/><Relationship Id="rId1" Type="http://schemas.openxmlformats.org/officeDocument/2006/relationships/slideLayout" Target="../slideLayouts/slideLayout221.xml"/><Relationship Id="rId6" Type="http://schemas.openxmlformats.org/officeDocument/2006/relationships/slideLayout" Target="../slideLayouts/slideLayout226.xml"/><Relationship Id="rId11" Type="http://schemas.openxmlformats.org/officeDocument/2006/relationships/slideLayout" Target="../slideLayouts/slideLayout231.xml"/><Relationship Id="rId5" Type="http://schemas.openxmlformats.org/officeDocument/2006/relationships/slideLayout" Target="../slideLayouts/slideLayout225.xml"/><Relationship Id="rId10" Type="http://schemas.openxmlformats.org/officeDocument/2006/relationships/slideLayout" Target="../slideLayouts/slideLayout230.xml"/><Relationship Id="rId4" Type="http://schemas.openxmlformats.org/officeDocument/2006/relationships/slideLayout" Target="../slideLayouts/slideLayout224.xml"/><Relationship Id="rId9" Type="http://schemas.openxmlformats.org/officeDocument/2006/relationships/slideLayout" Target="../slideLayouts/slideLayout229.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39.xml"/><Relationship Id="rId3" Type="http://schemas.openxmlformats.org/officeDocument/2006/relationships/slideLayout" Target="../slideLayouts/slideLayout234.xml"/><Relationship Id="rId7" Type="http://schemas.openxmlformats.org/officeDocument/2006/relationships/slideLayout" Target="../slideLayouts/slideLayout238.xml"/><Relationship Id="rId12" Type="http://schemas.openxmlformats.org/officeDocument/2006/relationships/theme" Target="../theme/theme22.xml"/><Relationship Id="rId2" Type="http://schemas.openxmlformats.org/officeDocument/2006/relationships/slideLayout" Target="../slideLayouts/slideLayout233.xml"/><Relationship Id="rId1" Type="http://schemas.openxmlformats.org/officeDocument/2006/relationships/slideLayout" Target="../slideLayouts/slideLayout232.xml"/><Relationship Id="rId6" Type="http://schemas.openxmlformats.org/officeDocument/2006/relationships/slideLayout" Target="../slideLayouts/slideLayout237.xml"/><Relationship Id="rId11" Type="http://schemas.openxmlformats.org/officeDocument/2006/relationships/slideLayout" Target="../slideLayouts/slideLayout242.xml"/><Relationship Id="rId5" Type="http://schemas.openxmlformats.org/officeDocument/2006/relationships/slideLayout" Target="../slideLayouts/slideLayout236.xml"/><Relationship Id="rId10" Type="http://schemas.openxmlformats.org/officeDocument/2006/relationships/slideLayout" Target="../slideLayouts/slideLayout241.xml"/><Relationship Id="rId4" Type="http://schemas.openxmlformats.org/officeDocument/2006/relationships/slideLayout" Target="../slideLayouts/slideLayout235.xml"/><Relationship Id="rId9" Type="http://schemas.openxmlformats.org/officeDocument/2006/relationships/slideLayout" Target="../slideLayouts/slideLayout240.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50.xml"/><Relationship Id="rId3" Type="http://schemas.openxmlformats.org/officeDocument/2006/relationships/slideLayout" Target="../slideLayouts/slideLayout245.xml"/><Relationship Id="rId7" Type="http://schemas.openxmlformats.org/officeDocument/2006/relationships/slideLayout" Target="../slideLayouts/slideLayout249.xml"/><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theme" Target="../theme/theme23.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theme" Target="../theme/theme9.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pic>
        <p:nvPicPr>
          <p:cNvPr id="89090" name="Picture 6" descr="DSC_0022.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430213"/>
            <a:ext cx="9144000" cy="607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5"/>
          <p:cNvSpPr/>
          <p:nvPr/>
        </p:nvSpPr>
        <p:spPr>
          <a:xfrm>
            <a:off x="4560888" y="-22225"/>
            <a:ext cx="3679825" cy="6272213"/>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49"/>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8"/>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7"/>
          <p:cNvSpPr txBox="1"/>
          <p:nvPr/>
        </p:nvSpPr>
        <p:spPr>
          <a:xfrm>
            <a:off x="28575" y="3509963"/>
            <a:ext cx="4621213" cy="1816100"/>
          </a:xfrm>
          <a:prstGeom prst="rect">
            <a:avLst/>
          </a:prstGeom>
          <a:noFill/>
        </p:spPr>
        <p:txBody>
          <a:bodyPr>
            <a:spAutoFit/>
          </a:bodyPr>
          <a:lstStyle/>
          <a:p>
            <a:pPr fontAlgn="auto">
              <a:spcBef>
                <a:spcPts val="0"/>
              </a:spcBef>
              <a:spcAft>
                <a:spcPts val="0"/>
              </a:spcAft>
              <a:defRPr/>
            </a:pPr>
            <a:r>
              <a:rPr lang="en-US" sz="2800" b="1" dirty="0">
                <a:solidFill>
                  <a:schemeClr val="bg1"/>
                </a:solidFill>
                <a:latin typeface="Times New Roman"/>
                <a:ea typeface="+mn-ea"/>
                <a:cs typeface="Times New Roman"/>
              </a:rPr>
              <a:t>Walter E. Dean</a:t>
            </a:r>
          </a:p>
          <a:p>
            <a:pPr fontAlgn="auto">
              <a:spcBef>
                <a:spcPts val="0"/>
              </a:spcBef>
              <a:spcAft>
                <a:spcPts val="0"/>
              </a:spcAft>
              <a:defRPr/>
            </a:pPr>
            <a:r>
              <a:rPr lang="en-US" sz="2800" b="1" dirty="0">
                <a:solidFill>
                  <a:schemeClr val="bg1"/>
                </a:solidFill>
                <a:latin typeface="Times New Roman"/>
                <a:ea typeface="+mn-ea"/>
                <a:cs typeface="Times New Roman"/>
              </a:rPr>
              <a:t>Environmental Information Management Institute</a:t>
            </a:r>
          </a:p>
          <a:p>
            <a:pPr fontAlgn="auto">
              <a:spcBef>
                <a:spcPts val="0"/>
              </a:spcBef>
              <a:spcAft>
                <a:spcPts val="0"/>
              </a:spcAft>
              <a:defRPr/>
            </a:pPr>
            <a:r>
              <a:rPr lang="en-US" sz="2800" b="1" dirty="0">
                <a:solidFill>
                  <a:schemeClr val="bg1"/>
                </a:solidFill>
                <a:latin typeface="Times New Roman"/>
                <a:ea typeface="+mn-ea"/>
                <a:cs typeface="Times New Roman"/>
              </a:rPr>
              <a:t>May 23-June 10, 2011</a:t>
            </a:r>
          </a:p>
        </p:txBody>
      </p:sp>
      <p:pic>
        <p:nvPicPr>
          <p:cNvPr id="89095" name="Picture 9" descr="DataONE_South America LOGO.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610225" y="585788"/>
            <a:ext cx="14716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6" name="Picture 10" descr="UNM Logo Libraries CMYK.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194300" y="1193800"/>
            <a:ext cx="22209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7"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89098"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 name="Footer Placeholder 4"/>
          <p:cNvSpPr>
            <a:spLocks noGrp="1"/>
          </p:cNvSpPr>
          <p:nvPr>
            <p:ph type="ftr" sz="quarter" idx="3"/>
          </p:nvPr>
        </p:nvSpPr>
        <p:spPr>
          <a:xfrm>
            <a:off x="5303838" y="5719763"/>
            <a:ext cx="2830512" cy="365125"/>
          </a:xfrm>
          <a:prstGeom prst="rect">
            <a:avLst/>
          </a:prstGeom>
        </p:spPr>
        <p:txBody>
          <a:bodyPr vert="horz" lIns="91440" tIns="45720" rIns="91440" bIns="45720" rtlCol="0" anchor="ctr">
            <a:normAutofit/>
          </a:bodyP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14" name="Slide Number Placeholder 5"/>
          <p:cNvSpPr>
            <a:spLocks noGrp="1"/>
          </p:cNvSpPr>
          <p:nvPr>
            <p:ph type="sldNum" sz="quarter" idx="4"/>
          </p:nvPr>
        </p:nvSpPr>
        <p:spPr>
          <a:xfrm>
            <a:off x="4649788" y="5719763"/>
            <a:ext cx="642937" cy="365125"/>
          </a:xfrm>
          <a:prstGeom prst="rect">
            <a:avLst/>
          </a:prstGeom>
        </p:spPr>
        <p:txBody>
          <a:bodyPr/>
          <a:lstStyle>
            <a:lvl1pPr fontAlgn="auto">
              <a:spcBef>
                <a:spcPts val="0"/>
              </a:spcBef>
              <a:spcAft>
                <a:spcPts val="0"/>
              </a:spcAft>
              <a:defRPr smtClean="0">
                <a:solidFill>
                  <a:schemeClr val="accent1"/>
                </a:solidFill>
                <a:latin typeface="+mn-lt"/>
                <a:ea typeface="+mn-ea"/>
              </a:defRPr>
            </a:lvl1pPr>
          </a:lstStyle>
          <a:p>
            <a:pPr>
              <a:defRPr/>
            </a:pPr>
            <a:fld id="{2E004998-F890-4412-A3D4-5CEB51713A2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iming>
    <p:tnLst>
      <p:par>
        <p:cTn id="1" dur="indefinite" restart="never" nodeType="tmRoot"/>
      </p:par>
    </p:tnLst>
  </p:timing>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grpSp>
        <p:nvGrpSpPr>
          <p:cNvPr id="99330" name="Group 43"/>
          <p:cNvGrpSpPr>
            <a:grpSpLocks/>
          </p:cNvGrpSpPr>
          <p:nvPr/>
        </p:nvGrpSpPr>
        <p:grpSpPr bwMode="auto">
          <a:xfrm>
            <a:off x="-382588" y="0"/>
            <a:ext cx="9932988" cy="6858000"/>
            <a:chOff x="-382404" y="0"/>
            <a:chExt cx="9932332" cy="6858000"/>
          </a:xfrm>
        </p:grpSpPr>
        <p:grpSp>
          <p:nvGrpSpPr>
            <p:cNvPr id="99331" name="Group 44"/>
            <p:cNvGrpSpPr>
              <a:grpSpLocks/>
            </p:cNvGrpSpPr>
            <p:nvPr/>
          </p:nvGrpSpPr>
          <p:grpSpPr bwMode="auto">
            <a:xfrm>
              <a:off x="0" y="0"/>
              <a:ext cx="9144000" cy="6858000"/>
              <a:chOff x="0" y="0"/>
              <a:chExt cx="9144000" cy="6858000"/>
            </a:xfrm>
          </p:grpSpPr>
          <p:grpSp>
            <p:nvGrpSpPr>
              <p:cNvPr id="99332" name="Group 4"/>
              <p:cNvGrpSpPr>
                <a:grpSpLocks/>
              </p:cNvGrpSpPr>
              <p:nvPr/>
            </p:nvGrpSpPr>
            <p:grpSpPr bwMode="auto">
              <a:xfrm>
                <a:off x="0" y="0"/>
                <a:ext cx="2514600" cy="6858000"/>
                <a:chOff x="0" y="0"/>
                <a:chExt cx="2514600" cy="6858000"/>
              </a:xfrm>
            </p:grpSpPr>
            <p:sp>
              <p:nvSpPr>
                <p:cNvPr id="42" name="Rectangle 86"/>
                <p:cNvSpPr/>
                <p:nvPr/>
              </p:nvSpPr>
              <p:spPr>
                <a:xfrm>
                  <a:off x="914499"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Rectangle 2"/>
                <p:cNvSpPr/>
                <p:nvPr/>
              </p:nvSpPr>
              <p:spPr>
                <a:xfrm>
                  <a:off x="159"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Rectangle 3"/>
                <p:cNvSpPr/>
                <p:nvPr/>
              </p:nvSpPr>
              <p:spPr>
                <a:xfrm>
                  <a:off x="228744"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9336" name="Group 5"/>
              <p:cNvGrpSpPr>
                <a:grpSpLocks/>
              </p:cNvGrpSpPr>
              <p:nvPr/>
            </p:nvGrpSpPr>
            <p:grpSpPr bwMode="auto">
              <a:xfrm>
                <a:off x="422910" y="0"/>
                <a:ext cx="2514600" cy="6858000"/>
                <a:chOff x="0" y="0"/>
                <a:chExt cx="2514600" cy="6858000"/>
              </a:xfrm>
            </p:grpSpPr>
            <p:sp>
              <p:nvSpPr>
                <p:cNvPr id="39" name="Rectangle 83"/>
                <p:cNvSpPr/>
                <p:nvPr/>
              </p:nvSpPr>
              <p:spPr>
                <a:xfrm>
                  <a:off x="913836"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84"/>
                <p:cNvSpPr/>
                <p:nvPr/>
              </p:nvSpPr>
              <p:spPr>
                <a:xfrm>
                  <a:off x="-504"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85"/>
                <p:cNvSpPr/>
                <p:nvPr/>
              </p:nvSpPr>
              <p:spPr>
                <a:xfrm>
                  <a:off x="228081"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9340" name="Group 9"/>
              <p:cNvGrpSpPr>
                <a:grpSpLocks/>
              </p:cNvGrpSpPr>
              <p:nvPr/>
            </p:nvGrpSpPr>
            <p:grpSpPr bwMode="auto">
              <a:xfrm rot="10800000">
                <a:off x="6629400" y="0"/>
                <a:ext cx="2514600" cy="6858000"/>
                <a:chOff x="0" y="0"/>
                <a:chExt cx="2514600" cy="6858000"/>
              </a:xfrm>
            </p:grpSpPr>
            <p:sp>
              <p:nvSpPr>
                <p:cNvPr id="36" name="Rectangle 80"/>
                <p:cNvSpPr/>
                <p:nvPr/>
              </p:nvSpPr>
              <p:spPr>
                <a:xfrm>
                  <a:off x="914785"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ectangle 81"/>
                <p:cNvSpPr/>
                <p:nvPr/>
              </p:nvSpPr>
              <p:spPr>
                <a:xfrm>
                  <a:off x="445"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82"/>
                <p:cNvSpPr/>
                <p:nvPr/>
              </p:nvSpPr>
              <p:spPr>
                <a:xfrm>
                  <a:off x="229030"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3" name="Rectangle 77"/>
              <p:cNvSpPr/>
              <p:nvPr/>
            </p:nvSpPr>
            <p:spPr>
              <a:xfrm>
                <a:off x="3809907" y="0"/>
                <a:ext cx="281921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Rectangle 78"/>
              <p:cNvSpPr/>
              <p:nvPr/>
            </p:nvSpPr>
            <p:spPr>
              <a:xfrm>
                <a:off x="2895568"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79"/>
              <p:cNvSpPr/>
              <p:nvPr/>
            </p:nvSpPr>
            <p:spPr>
              <a:xfrm>
                <a:off x="3124153"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8" name="Freeform 45"/>
            <p:cNvSpPr/>
            <p:nvPr/>
          </p:nvSpPr>
          <p:spPr>
            <a:xfrm>
              <a:off x="-12540" y="5035550"/>
              <a:ext cx="9144984" cy="1174750"/>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Freeform 46"/>
            <p:cNvSpPr/>
            <p:nvPr/>
          </p:nvSpPr>
          <p:spPr>
            <a:xfrm>
              <a:off x="-12540" y="3467100"/>
              <a:ext cx="9144984" cy="890588"/>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0" name="Freeform 47"/>
            <p:cNvSpPr/>
            <p:nvPr/>
          </p:nvSpPr>
          <p:spPr>
            <a:xfrm>
              <a:off x="-23653" y="5640388"/>
              <a:ext cx="3004940" cy="1211262"/>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1" name="Freeform 48"/>
            <p:cNvSpPr/>
            <p:nvPr/>
          </p:nvSpPr>
          <p:spPr>
            <a:xfrm>
              <a:off x="-12540" y="5284788"/>
              <a:ext cx="9144984" cy="1477962"/>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2" name="Freeform 49"/>
            <p:cNvSpPr/>
            <p:nvPr/>
          </p:nvSpPr>
          <p:spPr>
            <a:xfrm>
              <a:off x="2136793" y="5132388"/>
              <a:ext cx="6982952" cy="171926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3" name="Hexagon 50"/>
            <p:cNvSpPr/>
            <p:nvPr/>
          </p:nvSpPr>
          <p:spPr>
            <a:xfrm rot="1800000">
              <a:off x="2995574" y="2859088"/>
              <a:ext cx="1601681" cy="1389062"/>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Hexagon 51"/>
            <p:cNvSpPr/>
            <p:nvPr/>
          </p:nvSpPr>
          <p:spPr>
            <a:xfrm rot="1800000">
              <a:off x="3719426" y="412591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Hexagon 59"/>
            <p:cNvSpPr/>
            <p:nvPr/>
          </p:nvSpPr>
          <p:spPr>
            <a:xfrm rot="1800000">
              <a:off x="3728950" y="1592263"/>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Hexagon 60"/>
            <p:cNvSpPr/>
            <p:nvPr/>
          </p:nvSpPr>
          <p:spPr>
            <a:xfrm rot="1800000">
              <a:off x="2976525" y="325438"/>
              <a:ext cx="1601681" cy="1389062"/>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Hexagon 61"/>
            <p:cNvSpPr/>
            <p:nvPr/>
          </p:nvSpPr>
          <p:spPr>
            <a:xfrm rot="1800000">
              <a:off x="4462327" y="5383213"/>
              <a:ext cx="1601681" cy="1389062"/>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Freeform 62"/>
            <p:cNvSpPr/>
            <p:nvPr/>
          </p:nvSpPr>
          <p:spPr>
            <a:xfrm rot="1800000">
              <a:off x="-382404" y="4202113"/>
              <a:ext cx="1261980" cy="1387475"/>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Hexagon 63"/>
            <p:cNvSpPr/>
            <p:nvPr/>
          </p:nvSpPr>
          <p:spPr>
            <a:xfrm rot="1800000">
              <a:off x="23970" y="540226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Hexagon 64"/>
            <p:cNvSpPr/>
            <p:nvPr/>
          </p:nvSpPr>
          <p:spPr>
            <a:xfrm rot="1800000">
              <a:off x="52543" y="2849563"/>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Hexagon 65"/>
            <p:cNvSpPr/>
            <p:nvPr/>
          </p:nvSpPr>
          <p:spPr>
            <a:xfrm rot="1800000">
              <a:off x="776395" y="412591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Hexagon 66"/>
            <p:cNvSpPr/>
            <p:nvPr/>
          </p:nvSpPr>
          <p:spPr>
            <a:xfrm rot="1800000">
              <a:off x="1509772" y="5411788"/>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Hexagon 67"/>
            <p:cNvSpPr/>
            <p:nvPr/>
          </p:nvSpPr>
          <p:spPr>
            <a:xfrm rot="1800000">
              <a:off x="1528821" y="2859088"/>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Hexagon 68"/>
            <p:cNvSpPr/>
            <p:nvPr/>
          </p:nvSpPr>
          <p:spPr>
            <a:xfrm rot="1800000">
              <a:off x="795444" y="1563688"/>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Hexagon 69"/>
            <p:cNvSpPr/>
            <p:nvPr/>
          </p:nvSpPr>
          <p:spPr>
            <a:xfrm rot="1800000">
              <a:off x="6806909" y="4144963"/>
              <a:ext cx="1600094" cy="1389062"/>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Hexagon 70"/>
            <p:cNvSpPr/>
            <p:nvPr/>
          </p:nvSpPr>
          <p:spPr>
            <a:xfrm rot="1800000">
              <a:off x="7549810" y="5421313"/>
              <a:ext cx="1600094"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Hexagon 71"/>
            <p:cNvSpPr/>
            <p:nvPr/>
          </p:nvSpPr>
          <p:spPr>
            <a:xfrm rot="1800000">
              <a:off x="7549810" y="2868613"/>
              <a:ext cx="1600094"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Freeform 72"/>
            <p:cNvSpPr/>
            <p:nvPr/>
          </p:nvSpPr>
          <p:spPr>
            <a:xfrm rot="1800000">
              <a:off x="8306998" y="4056063"/>
              <a:ext cx="1242930" cy="1387475"/>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Freeform 73"/>
            <p:cNvSpPr/>
            <p:nvPr/>
          </p:nvSpPr>
          <p:spPr>
            <a:xfrm rot="1800000">
              <a:off x="8306998" y="1511300"/>
              <a:ext cx="1241343" cy="1389063"/>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45" name="Rectangle 93"/>
          <p:cNvSpPr/>
          <p:nvPr/>
        </p:nvSpPr>
        <p:spPr>
          <a:xfrm>
            <a:off x="4560888" y="-22225"/>
            <a:ext cx="3679825" cy="6272213"/>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100"/>
          <p:cNvSpPr/>
          <p:nvPr/>
        </p:nvSpPr>
        <p:spPr>
          <a:xfrm>
            <a:off x="4649788" y="-22225"/>
            <a:ext cx="3505200" cy="623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Rectangle 101"/>
          <p:cNvSpPr/>
          <p:nvPr/>
        </p:nvSpPr>
        <p:spPr>
          <a:xfrm>
            <a:off x="904875" y="601663"/>
            <a:ext cx="3562350" cy="564832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Rectangle 104"/>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9373"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9374"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9" name="Date Placeholder 4"/>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EFB8593-36B0-44C0-A8D6-EF1AF2D205B9}" type="datetime1">
              <a:rPr lang="en-US"/>
              <a:pPr>
                <a:defRPr/>
              </a:pPr>
              <a:t>8/9/2012</a:t>
            </a:fld>
            <a:endParaRPr lang="en-US"/>
          </a:p>
        </p:txBody>
      </p:sp>
      <p:sp>
        <p:nvSpPr>
          <p:cNvPr id="50" name="Footer Placeholder 5"/>
          <p:cNvSpPr>
            <a:spLocks noGrp="1"/>
          </p:cNvSpPr>
          <p:nvPr>
            <p:ph type="ftr" sz="quarter" idx="3"/>
          </p:nvPr>
        </p:nvSpPr>
        <p:spPr>
          <a:xfrm>
            <a:off x="4641850" y="5724525"/>
            <a:ext cx="3492500" cy="365125"/>
          </a:xfrm>
          <a:prstGeom prst="rect">
            <a:avLst/>
          </a:prstGeom>
        </p:spPr>
        <p:txBody>
          <a:bodyPr vert="horz" lIns="91440" tIns="45720" rIns="91440" bIns="45720" rtlCol="0" anchor="ctr">
            <a:normAutofit/>
          </a:bodyP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51" name="Slide Number Placeholder 6"/>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9B2E4E97-A484-4232-8DBC-6CE1175280AA}"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0355"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0356"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3"/>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5BA9A9C-C5A0-455C-8F84-DBB19B9622BF}" type="datetime1">
              <a:rPr lang="en-US"/>
              <a:pPr>
                <a:defRPr/>
              </a:pPr>
              <a:t>8/9/2012</a:t>
            </a:fld>
            <a:endParaRPr lang="en-US"/>
          </a:p>
        </p:txBody>
      </p:sp>
      <p:sp>
        <p:nvSpPr>
          <p:cNvPr id="7" name="Footer Placeholder 4"/>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5"/>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2F902FB6-666F-41EC-AE15-373580C09E3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pic>
        <p:nvPicPr>
          <p:cNvPr id="101378" name="Picture 6" descr="DSC_0022.JPG"/>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0" y="430213"/>
            <a:ext cx="9144000" cy="607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5"/>
          <p:cNvSpPr/>
          <p:nvPr/>
        </p:nvSpPr>
        <p:spPr>
          <a:xfrm>
            <a:off x="4560888" y="-22225"/>
            <a:ext cx="3679825" cy="6272213"/>
          </a:xfrm>
          <a:prstGeom prst="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Rectangle 49"/>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 name="Rectangle 88"/>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 name="TextBox 7"/>
          <p:cNvSpPr txBox="1"/>
          <p:nvPr/>
        </p:nvSpPr>
        <p:spPr>
          <a:xfrm>
            <a:off x="28575" y="3509963"/>
            <a:ext cx="4621213" cy="1816100"/>
          </a:xfrm>
          <a:prstGeom prst="rect">
            <a:avLst/>
          </a:prstGeom>
          <a:noFill/>
        </p:spPr>
        <p:txBody>
          <a:bodyPr>
            <a:spAutoFit/>
          </a:bodyPr>
          <a:lstStyle/>
          <a:p>
            <a:pPr fontAlgn="auto">
              <a:spcBef>
                <a:spcPts val="0"/>
              </a:spcBef>
              <a:spcAft>
                <a:spcPts val="0"/>
              </a:spcAft>
              <a:defRPr/>
            </a:pPr>
            <a:r>
              <a:rPr lang="en-US" sz="2800" b="1" dirty="0">
                <a:solidFill>
                  <a:schemeClr val="bg1"/>
                </a:solidFill>
                <a:latin typeface="Times New Roman"/>
                <a:ea typeface="+mn-ea"/>
                <a:cs typeface="Times New Roman"/>
              </a:rPr>
              <a:t>Walter E. Dean</a:t>
            </a:r>
          </a:p>
          <a:p>
            <a:pPr fontAlgn="auto">
              <a:spcBef>
                <a:spcPts val="0"/>
              </a:spcBef>
              <a:spcAft>
                <a:spcPts val="0"/>
              </a:spcAft>
              <a:defRPr/>
            </a:pPr>
            <a:r>
              <a:rPr lang="en-US" sz="2800" b="1" dirty="0">
                <a:solidFill>
                  <a:schemeClr val="bg1"/>
                </a:solidFill>
                <a:latin typeface="Times New Roman"/>
                <a:ea typeface="+mn-ea"/>
                <a:cs typeface="Times New Roman"/>
              </a:rPr>
              <a:t>Environmental Information Management Institute</a:t>
            </a:r>
          </a:p>
          <a:p>
            <a:pPr fontAlgn="auto">
              <a:spcBef>
                <a:spcPts val="0"/>
              </a:spcBef>
              <a:spcAft>
                <a:spcPts val="0"/>
              </a:spcAft>
              <a:defRPr/>
            </a:pPr>
            <a:r>
              <a:rPr lang="en-US" sz="2800" b="1" dirty="0">
                <a:solidFill>
                  <a:schemeClr val="bg1"/>
                </a:solidFill>
                <a:latin typeface="Times New Roman"/>
                <a:ea typeface="+mn-ea"/>
                <a:cs typeface="Times New Roman"/>
              </a:rPr>
              <a:t>May 23-June 10, 2011</a:t>
            </a:r>
          </a:p>
        </p:txBody>
      </p:sp>
      <p:pic>
        <p:nvPicPr>
          <p:cNvPr id="101383" name="Picture 9" descr="DataONE_South America LOGO.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5610225" y="585788"/>
            <a:ext cx="1471613" cy="35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4" name="Picture 10" descr="UNM Logo Libraries CMYK.jp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194300" y="1193800"/>
            <a:ext cx="2220913"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85"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1386"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3" name="Footer Placeholder 4"/>
          <p:cNvSpPr>
            <a:spLocks noGrp="1"/>
          </p:cNvSpPr>
          <p:nvPr>
            <p:ph type="ftr" sz="quarter" idx="3"/>
          </p:nvPr>
        </p:nvSpPr>
        <p:spPr>
          <a:xfrm>
            <a:off x="5303838" y="5719763"/>
            <a:ext cx="2830512" cy="365125"/>
          </a:xfrm>
          <a:prstGeom prst="rect">
            <a:avLst/>
          </a:prstGeom>
        </p:spPr>
        <p:txBody>
          <a:bodyPr vert="horz" lIns="91440" tIns="45720" rIns="91440" bIns="45720" rtlCol="0" anchor="ctr">
            <a:normAutofit/>
          </a:bodyP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14" name="Slide Number Placeholder 5"/>
          <p:cNvSpPr>
            <a:spLocks noGrp="1"/>
          </p:cNvSpPr>
          <p:nvPr>
            <p:ph type="sldNum" sz="quarter" idx="4"/>
          </p:nvPr>
        </p:nvSpPr>
        <p:spPr>
          <a:xfrm>
            <a:off x="4649788" y="5719763"/>
            <a:ext cx="642937" cy="365125"/>
          </a:xfrm>
          <a:prstGeom prst="rect">
            <a:avLst/>
          </a:prstGeom>
        </p:spPr>
        <p:txBody>
          <a:bodyPr/>
          <a:lstStyle>
            <a:lvl1pPr fontAlgn="auto">
              <a:spcBef>
                <a:spcPts val="0"/>
              </a:spcBef>
              <a:spcAft>
                <a:spcPts val="0"/>
              </a:spcAft>
              <a:defRPr smtClean="0">
                <a:solidFill>
                  <a:schemeClr val="accent1"/>
                </a:solidFill>
                <a:latin typeface="+mn-lt"/>
                <a:ea typeface="+mn-ea"/>
              </a:defRPr>
            </a:lvl1pPr>
          </a:lstStyle>
          <a:p>
            <a:pPr>
              <a:defRPr/>
            </a:pPr>
            <a:fld id="{A38DAF47-501B-449C-8BBB-C0E0F3DA95C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24" r:id="rId1"/>
    <p:sldLayoutId id="2147483925" r:id="rId2"/>
    <p:sldLayoutId id="2147483926" r:id="rId3"/>
    <p:sldLayoutId id="2147483927" r:id="rId4"/>
    <p:sldLayoutId id="2147483928" r:id="rId5"/>
    <p:sldLayoutId id="2147483929" r:id="rId6"/>
    <p:sldLayoutId id="2147483930" r:id="rId7"/>
    <p:sldLayoutId id="2147483931" r:id="rId8"/>
    <p:sldLayoutId id="2147483932" r:id="rId9"/>
    <p:sldLayoutId id="2147483933" r:id="rId10"/>
    <p:sldLayoutId id="2147483934"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3427"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3428"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 id="2147483939" r:id="rId5"/>
    <p:sldLayoutId id="2147483940" r:id="rId6"/>
    <p:sldLayoutId id="2147483941" r:id="rId7"/>
    <p:sldLayoutId id="2147483942" r:id="rId8"/>
    <p:sldLayoutId id="2147483943" r:id="rId9"/>
    <p:sldLayoutId id="2147483944" r:id="rId10"/>
    <p:sldLayoutId id="2147483945"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4451"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4452"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3"/>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CFC7D8E5-3B8D-416D-9A78-870FB78AC9B1}" type="datetime1">
              <a:rPr lang="en-US"/>
              <a:pPr>
                <a:defRPr/>
              </a:pPr>
              <a:t>8/9/2012</a:t>
            </a:fld>
            <a:endParaRPr lang="en-US"/>
          </a:p>
        </p:txBody>
      </p:sp>
      <p:sp>
        <p:nvSpPr>
          <p:cNvPr id="7" name="Footer Placeholder 4"/>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5"/>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922A2BC8-E313-4EE6-ACFE-547F427DA9E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 id="2147483956"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5475"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5476"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3"/>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3AEA3ED1-835B-481C-995E-95BA02F3016A}" type="datetime1">
              <a:rPr lang="en-US"/>
              <a:pPr>
                <a:defRPr/>
              </a:pPr>
              <a:t>8/9/2012</a:t>
            </a:fld>
            <a:endParaRPr lang="en-US"/>
          </a:p>
        </p:txBody>
      </p:sp>
      <p:sp>
        <p:nvSpPr>
          <p:cNvPr id="7" name="Footer Placeholder 4"/>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5"/>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D6E18657-8FC6-4405-92B0-B7675138160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6499"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6500"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4"/>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0BE99D46-266F-4C88-BD25-1260520DD6C2}" type="datetime1">
              <a:rPr lang="en-US"/>
              <a:pPr>
                <a:defRPr/>
              </a:pPr>
              <a:t>8/9/2012</a:t>
            </a:fld>
            <a:endParaRPr lang="en-US"/>
          </a:p>
        </p:txBody>
      </p:sp>
      <p:sp>
        <p:nvSpPr>
          <p:cNvPr id="7" name="Footer Placeholder 5"/>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6"/>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7AB76662-F1D4-418E-AB0D-84AA2D0E9EC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68" r:id="rId1"/>
    <p:sldLayoutId id="2147483969" r:id="rId2"/>
    <p:sldLayoutId id="2147483970" r:id="rId3"/>
    <p:sldLayoutId id="2147483971" r:id="rId4"/>
    <p:sldLayoutId id="2147483972" r:id="rId5"/>
    <p:sldLayoutId id="2147483973" r:id="rId6"/>
    <p:sldLayoutId id="2147483974" r:id="rId7"/>
    <p:sldLayoutId id="2147483975" r:id="rId8"/>
    <p:sldLayoutId id="2147483976" r:id="rId9"/>
    <p:sldLayoutId id="2147483977" r:id="rId10"/>
    <p:sldLayoutId id="2147483978"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7523"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7524"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6"/>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1ABB8CF0-2EE7-49FF-B29B-036A64BB725E}" type="datetime1">
              <a:rPr lang="en-US"/>
              <a:pPr>
                <a:defRPr/>
              </a:pPr>
              <a:t>8/9/2012</a:t>
            </a:fld>
            <a:endParaRPr lang="en-US"/>
          </a:p>
        </p:txBody>
      </p:sp>
      <p:sp>
        <p:nvSpPr>
          <p:cNvPr id="7" name="Footer Placeholder 7"/>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8"/>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C1DBE3DA-4084-4EE6-9820-750AB1BAD42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79" r:id="rId1"/>
    <p:sldLayoutId id="2147483980" r:id="rId2"/>
    <p:sldLayoutId id="2147483981" r:id="rId3"/>
    <p:sldLayoutId id="2147483982" r:id="rId4"/>
    <p:sldLayoutId id="2147483983" r:id="rId5"/>
    <p:sldLayoutId id="2147483984" r:id="rId6"/>
    <p:sldLayoutId id="2147483985" r:id="rId7"/>
    <p:sldLayoutId id="2147483986" r:id="rId8"/>
    <p:sldLayoutId id="2147483987" r:id="rId9"/>
    <p:sldLayoutId id="2147483988" r:id="rId10"/>
    <p:sldLayoutId id="2147483989"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8547"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8548"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2"/>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7C544AF-6D02-4478-8F95-EDAE7E2CD34A}" type="datetime1">
              <a:rPr lang="en-US"/>
              <a:pPr>
                <a:defRPr/>
              </a:pPr>
              <a:t>8/9/2012</a:t>
            </a:fld>
            <a:endParaRPr lang="en-US"/>
          </a:p>
        </p:txBody>
      </p:sp>
      <p:sp>
        <p:nvSpPr>
          <p:cNvPr id="7" name="Footer Placeholder 3"/>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4"/>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58BBDDB6-F871-42D6-9EA0-324C65D9CE97}"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990" r:id="rId1"/>
    <p:sldLayoutId id="2147483991" r:id="rId2"/>
    <p:sldLayoutId id="2147483992" r:id="rId3"/>
    <p:sldLayoutId id="2147483993" r:id="rId4"/>
    <p:sldLayoutId id="2147483994" r:id="rId5"/>
    <p:sldLayoutId id="2147483995" r:id="rId6"/>
    <p:sldLayoutId id="2147483996" r:id="rId7"/>
    <p:sldLayoutId id="2147483997" r:id="rId8"/>
    <p:sldLayoutId id="2147483998" r:id="rId9"/>
    <p:sldLayoutId id="2147483999" r:id="rId10"/>
    <p:sldLayoutId id="2147484000"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09571"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09572"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1"/>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5D4BCC27-2436-43CF-BF7C-24DA958731EB}" type="datetime1">
              <a:rPr lang="en-US"/>
              <a:pPr>
                <a:defRPr/>
              </a:pPr>
              <a:t>8/9/2012</a:t>
            </a:fld>
            <a:endParaRPr lang="en-US"/>
          </a:p>
        </p:txBody>
      </p:sp>
      <p:sp>
        <p:nvSpPr>
          <p:cNvPr id="7" name="Footer Placeholder 2"/>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3"/>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2CEDA3A2-F925-4080-974C-52559AAA0DB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001" r:id="rId1"/>
    <p:sldLayoutId id="2147484002" r:id="rId2"/>
    <p:sldLayoutId id="2147484003" r:id="rId3"/>
    <p:sldLayoutId id="2147484004" r:id="rId4"/>
    <p:sldLayoutId id="2147484005" r:id="rId5"/>
    <p:sldLayoutId id="2147484006" r:id="rId6"/>
    <p:sldLayoutId id="2147484007" r:id="rId7"/>
    <p:sldLayoutId id="2147484008" r:id="rId8"/>
    <p:sldLayoutId id="2147484009" r:id="rId9"/>
    <p:sldLayoutId id="2147484010" r:id="rId10"/>
    <p:sldLayoutId id="2147484011"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1139"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1140"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 name="Footer Placeholder 4"/>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grpSp>
        <p:nvGrpSpPr>
          <p:cNvPr id="110594" name="Group 43"/>
          <p:cNvGrpSpPr>
            <a:grpSpLocks/>
          </p:cNvGrpSpPr>
          <p:nvPr/>
        </p:nvGrpSpPr>
        <p:grpSpPr bwMode="auto">
          <a:xfrm>
            <a:off x="-382588" y="0"/>
            <a:ext cx="9932988" cy="6858000"/>
            <a:chOff x="-382404" y="0"/>
            <a:chExt cx="9932332" cy="6858000"/>
          </a:xfrm>
        </p:grpSpPr>
        <p:grpSp>
          <p:nvGrpSpPr>
            <p:cNvPr id="110595" name="Group 44"/>
            <p:cNvGrpSpPr>
              <a:grpSpLocks/>
            </p:cNvGrpSpPr>
            <p:nvPr/>
          </p:nvGrpSpPr>
          <p:grpSpPr bwMode="auto">
            <a:xfrm>
              <a:off x="0" y="0"/>
              <a:ext cx="9144000" cy="6858000"/>
              <a:chOff x="0" y="0"/>
              <a:chExt cx="9144000" cy="6858000"/>
            </a:xfrm>
          </p:grpSpPr>
          <p:grpSp>
            <p:nvGrpSpPr>
              <p:cNvPr id="110596" name="Group 4"/>
              <p:cNvGrpSpPr>
                <a:grpSpLocks/>
              </p:cNvGrpSpPr>
              <p:nvPr/>
            </p:nvGrpSpPr>
            <p:grpSpPr bwMode="auto">
              <a:xfrm>
                <a:off x="0" y="0"/>
                <a:ext cx="2514600" cy="6858000"/>
                <a:chOff x="0" y="0"/>
                <a:chExt cx="2514600" cy="6858000"/>
              </a:xfrm>
            </p:grpSpPr>
            <p:sp>
              <p:nvSpPr>
                <p:cNvPr id="42" name="Rectangle 83"/>
                <p:cNvSpPr/>
                <p:nvPr/>
              </p:nvSpPr>
              <p:spPr>
                <a:xfrm>
                  <a:off x="914499"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Rectangle 2"/>
                <p:cNvSpPr/>
                <p:nvPr/>
              </p:nvSpPr>
              <p:spPr>
                <a:xfrm>
                  <a:off x="159"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Rectangle 3"/>
                <p:cNvSpPr/>
                <p:nvPr/>
              </p:nvSpPr>
              <p:spPr>
                <a:xfrm>
                  <a:off x="228744"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0600" name="Group 5"/>
              <p:cNvGrpSpPr>
                <a:grpSpLocks/>
              </p:cNvGrpSpPr>
              <p:nvPr/>
            </p:nvGrpSpPr>
            <p:grpSpPr bwMode="auto">
              <a:xfrm>
                <a:off x="422910" y="0"/>
                <a:ext cx="2514600" cy="6858000"/>
                <a:chOff x="0" y="0"/>
                <a:chExt cx="2514600" cy="6858000"/>
              </a:xfrm>
            </p:grpSpPr>
            <p:sp>
              <p:nvSpPr>
                <p:cNvPr id="39" name="Rectangle 80"/>
                <p:cNvSpPr/>
                <p:nvPr/>
              </p:nvSpPr>
              <p:spPr>
                <a:xfrm>
                  <a:off x="913836"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81"/>
                <p:cNvSpPr/>
                <p:nvPr/>
              </p:nvSpPr>
              <p:spPr>
                <a:xfrm>
                  <a:off x="-504"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82"/>
                <p:cNvSpPr/>
                <p:nvPr/>
              </p:nvSpPr>
              <p:spPr>
                <a:xfrm>
                  <a:off x="228081"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0604" name="Group 9"/>
              <p:cNvGrpSpPr>
                <a:grpSpLocks/>
              </p:cNvGrpSpPr>
              <p:nvPr/>
            </p:nvGrpSpPr>
            <p:grpSpPr bwMode="auto">
              <a:xfrm rot="10800000">
                <a:off x="6629400" y="0"/>
                <a:ext cx="2514600" cy="6858000"/>
                <a:chOff x="0" y="0"/>
                <a:chExt cx="2514600" cy="6858000"/>
              </a:xfrm>
            </p:grpSpPr>
            <p:sp>
              <p:nvSpPr>
                <p:cNvPr id="36" name="Rectangle 77"/>
                <p:cNvSpPr/>
                <p:nvPr/>
              </p:nvSpPr>
              <p:spPr>
                <a:xfrm>
                  <a:off x="914785"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ectangle 78"/>
                <p:cNvSpPr/>
                <p:nvPr/>
              </p:nvSpPr>
              <p:spPr>
                <a:xfrm>
                  <a:off x="445"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79"/>
                <p:cNvSpPr/>
                <p:nvPr/>
              </p:nvSpPr>
              <p:spPr>
                <a:xfrm>
                  <a:off x="229030"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3" name="Rectangle 74"/>
              <p:cNvSpPr/>
              <p:nvPr/>
            </p:nvSpPr>
            <p:spPr>
              <a:xfrm>
                <a:off x="3809907" y="0"/>
                <a:ext cx="281921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Rectangle 75"/>
              <p:cNvSpPr/>
              <p:nvPr/>
            </p:nvSpPr>
            <p:spPr>
              <a:xfrm>
                <a:off x="2895568"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76"/>
              <p:cNvSpPr/>
              <p:nvPr/>
            </p:nvSpPr>
            <p:spPr>
              <a:xfrm>
                <a:off x="3124153"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8" name="Freeform 46"/>
            <p:cNvSpPr/>
            <p:nvPr/>
          </p:nvSpPr>
          <p:spPr>
            <a:xfrm>
              <a:off x="-12540" y="5035550"/>
              <a:ext cx="9144984" cy="1174750"/>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Freeform 47"/>
            <p:cNvSpPr/>
            <p:nvPr/>
          </p:nvSpPr>
          <p:spPr>
            <a:xfrm>
              <a:off x="-12540" y="3467100"/>
              <a:ext cx="9144984" cy="890588"/>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0" name="Freeform 48"/>
            <p:cNvSpPr/>
            <p:nvPr/>
          </p:nvSpPr>
          <p:spPr>
            <a:xfrm>
              <a:off x="-23653" y="5640388"/>
              <a:ext cx="3004940" cy="1211262"/>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1" name="Freeform 49"/>
            <p:cNvSpPr/>
            <p:nvPr/>
          </p:nvSpPr>
          <p:spPr>
            <a:xfrm>
              <a:off x="-12540" y="5284788"/>
              <a:ext cx="9144984" cy="1477962"/>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2" name="Freeform 50"/>
            <p:cNvSpPr/>
            <p:nvPr/>
          </p:nvSpPr>
          <p:spPr>
            <a:xfrm>
              <a:off x="2136793" y="5132388"/>
              <a:ext cx="6982952" cy="171926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3" name="Hexagon 51"/>
            <p:cNvSpPr/>
            <p:nvPr/>
          </p:nvSpPr>
          <p:spPr>
            <a:xfrm rot="1800000">
              <a:off x="2995574" y="2859088"/>
              <a:ext cx="1601681" cy="1389062"/>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Hexagon 52"/>
            <p:cNvSpPr/>
            <p:nvPr/>
          </p:nvSpPr>
          <p:spPr>
            <a:xfrm rot="1800000">
              <a:off x="3719426" y="412591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Hexagon 53"/>
            <p:cNvSpPr/>
            <p:nvPr/>
          </p:nvSpPr>
          <p:spPr>
            <a:xfrm rot="1800000">
              <a:off x="3728950" y="1592263"/>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Hexagon 54"/>
            <p:cNvSpPr/>
            <p:nvPr/>
          </p:nvSpPr>
          <p:spPr>
            <a:xfrm rot="1800000">
              <a:off x="2976525" y="325438"/>
              <a:ext cx="1601681" cy="1389062"/>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Hexagon 55"/>
            <p:cNvSpPr/>
            <p:nvPr/>
          </p:nvSpPr>
          <p:spPr>
            <a:xfrm rot="1800000">
              <a:off x="4462327" y="5383213"/>
              <a:ext cx="1601681" cy="1389062"/>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Freeform 58"/>
            <p:cNvSpPr/>
            <p:nvPr/>
          </p:nvSpPr>
          <p:spPr>
            <a:xfrm rot="1800000">
              <a:off x="-382404" y="4202113"/>
              <a:ext cx="1261980" cy="1387475"/>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Hexagon 59"/>
            <p:cNvSpPr/>
            <p:nvPr/>
          </p:nvSpPr>
          <p:spPr>
            <a:xfrm rot="1800000">
              <a:off x="23970" y="540226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Hexagon 61"/>
            <p:cNvSpPr/>
            <p:nvPr/>
          </p:nvSpPr>
          <p:spPr>
            <a:xfrm rot="1800000">
              <a:off x="52543" y="2849563"/>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Hexagon 62"/>
            <p:cNvSpPr/>
            <p:nvPr/>
          </p:nvSpPr>
          <p:spPr>
            <a:xfrm rot="1800000">
              <a:off x="776395" y="412591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Hexagon 63"/>
            <p:cNvSpPr/>
            <p:nvPr/>
          </p:nvSpPr>
          <p:spPr>
            <a:xfrm rot="1800000">
              <a:off x="1509772" y="5411788"/>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Hexagon 64"/>
            <p:cNvSpPr/>
            <p:nvPr/>
          </p:nvSpPr>
          <p:spPr>
            <a:xfrm rot="1800000">
              <a:off x="1528821" y="2859088"/>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Hexagon 65"/>
            <p:cNvSpPr/>
            <p:nvPr/>
          </p:nvSpPr>
          <p:spPr>
            <a:xfrm rot="1800000">
              <a:off x="795444" y="1563688"/>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Hexagon 66"/>
            <p:cNvSpPr/>
            <p:nvPr/>
          </p:nvSpPr>
          <p:spPr>
            <a:xfrm rot="1800000">
              <a:off x="6806909" y="4144963"/>
              <a:ext cx="1600094" cy="1389062"/>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Hexagon 67"/>
            <p:cNvSpPr/>
            <p:nvPr/>
          </p:nvSpPr>
          <p:spPr>
            <a:xfrm rot="1800000">
              <a:off x="7549810" y="5421313"/>
              <a:ext cx="1600094"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Hexagon 68"/>
            <p:cNvSpPr/>
            <p:nvPr/>
          </p:nvSpPr>
          <p:spPr>
            <a:xfrm rot="1800000">
              <a:off x="7549810" y="2868613"/>
              <a:ext cx="1600094"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Freeform 69"/>
            <p:cNvSpPr/>
            <p:nvPr/>
          </p:nvSpPr>
          <p:spPr>
            <a:xfrm rot="1800000">
              <a:off x="8306998" y="4056063"/>
              <a:ext cx="1242930" cy="1387475"/>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Freeform 70"/>
            <p:cNvSpPr/>
            <p:nvPr/>
          </p:nvSpPr>
          <p:spPr>
            <a:xfrm rot="1800000">
              <a:off x="8306998" y="1511300"/>
              <a:ext cx="1241343" cy="1389063"/>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45" name="Rectangle 45"/>
          <p:cNvSpPr/>
          <p:nvPr/>
        </p:nvSpPr>
        <p:spPr>
          <a:xfrm>
            <a:off x="4560888" y="-22225"/>
            <a:ext cx="3679825" cy="6272213"/>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56"/>
          <p:cNvSpPr/>
          <p:nvPr/>
        </p:nvSpPr>
        <p:spPr>
          <a:xfrm>
            <a:off x="4649788" y="-22225"/>
            <a:ext cx="3505200" cy="623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Rectangle 57"/>
          <p:cNvSpPr/>
          <p:nvPr/>
        </p:nvSpPr>
        <p:spPr>
          <a:xfrm>
            <a:off x="904875" y="601663"/>
            <a:ext cx="3562350" cy="564832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Rectangle 60"/>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0637"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10638"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9" name="Date Placeholder 4"/>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01203DE2-3180-476A-9ABB-D1283C3FB77B}" type="datetime1">
              <a:rPr lang="en-US"/>
              <a:pPr>
                <a:defRPr/>
              </a:pPr>
              <a:t>8/9/2012</a:t>
            </a:fld>
            <a:endParaRPr lang="en-US"/>
          </a:p>
        </p:txBody>
      </p:sp>
      <p:sp>
        <p:nvSpPr>
          <p:cNvPr id="50" name="Slide Number Placeholder 6"/>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3B16F8D6-C056-4CFF-8064-106860C62D1A}" type="slidenum">
              <a:rPr lang="en-US"/>
              <a:pPr>
                <a:defRPr/>
              </a:pPr>
              <a:t>‹#›</a:t>
            </a:fld>
            <a:endParaRPr lang="en-US"/>
          </a:p>
        </p:txBody>
      </p:sp>
      <p:sp>
        <p:nvSpPr>
          <p:cNvPr id="51" name="Footer Placeholder 5"/>
          <p:cNvSpPr>
            <a:spLocks noGrp="1"/>
          </p:cNvSpPr>
          <p:nvPr>
            <p:ph type="ftr" sz="quarter" idx="3"/>
          </p:nvPr>
        </p:nvSpPr>
        <p:spPr>
          <a:xfrm>
            <a:off x="4641850" y="5724525"/>
            <a:ext cx="3492500" cy="365125"/>
          </a:xfrm>
          <a:prstGeom prst="rect">
            <a:avLst/>
          </a:prstGeom>
        </p:spPr>
        <p:txBody>
          <a:bodyPr vert="horz" lIns="91440" tIns="45720" rIns="91440" bIns="45720" rtlCol="0" anchor="ctr">
            <a:normAutofit/>
          </a:bodyP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4012" r:id="rId1"/>
    <p:sldLayoutId id="2147484013" r:id="rId2"/>
    <p:sldLayoutId id="2147484014" r:id="rId3"/>
    <p:sldLayoutId id="2147484015" r:id="rId4"/>
    <p:sldLayoutId id="2147484016" r:id="rId5"/>
    <p:sldLayoutId id="2147484017" r:id="rId6"/>
    <p:sldLayoutId id="2147484018" r:id="rId7"/>
    <p:sldLayoutId id="2147484019" r:id="rId8"/>
    <p:sldLayoutId id="2147484020" r:id="rId9"/>
    <p:sldLayoutId id="2147484021" r:id="rId10"/>
    <p:sldLayoutId id="2147484022"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grpSp>
        <p:nvGrpSpPr>
          <p:cNvPr id="111618" name="Group 43"/>
          <p:cNvGrpSpPr>
            <a:grpSpLocks/>
          </p:cNvGrpSpPr>
          <p:nvPr/>
        </p:nvGrpSpPr>
        <p:grpSpPr bwMode="auto">
          <a:xfrm>
            <a:off x="-382588" y="0"/>
            <a:ext cx="9932988" cy="6858000"/>
            <a:chOff x="-382404" y="0"/>
            <a:chExt cx="9932332" cy="6858000"/>
          </a:xfrm>
        </p:grpSpPr>
        <p:grpSp>
          <p:nvGrpSpPr>
            <p:cNvPr id="111619" name="Group 44"/>
            <p:cNvGrpSpPr>
              <a:grpSpLocks/>
            </p:cNvGrpSpPr>
            <p:nvPr/>
          </p:nvGrpSpPr>
          <p:grpSpPr bwMode="auto">
            <a:xfrm>
              <a:off x="0" y="0"/>
              <a:ext cx="9144000" cy="6858000"/>
              <a:chOff x="0" y="0"/>
              <a:chExt cx="9144000" cy="6858000"/>
            </a:xfrm>
          </p:grpSpPr>
          <p:grpSp>
            <p:nvGrpSpPr>
              <p:cNvPr id="111620" name="Group 4"/>
              <p:cNvGrpSpPr>
                <a:grpSpLocks/>
              </p:cNvGrpSpPr>
              <p:nvPr/>
            </p:nvGrpSpPr>
            <p:grpSpPr bwMode="auto">
              <a:xfrm>
                <a:off x="0" y="0"/>
                <a:ext cx="2514600" cy="6858000"/>
                <a:chOff x="0" y="0"/>
                <a:chExt cx="2514600" cy="6858000"/>
              </a:xfrm>
            </p:grpSpPr>
            <p:sp>
              <p:nvSpPr>
                <p:cNvPr id="42" name="Rectangle 86"/>
                <p:cNvSpPr/>
                <p:nvPr/>
              </p:nvSpPr>
              <p:spPr>
                <a:xfrm>
                  <a:off x="914499"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Rectangle 2"/>
                <p:cNvSpPr/>
                <p:nvPr/>
              </p:nvSpPr>
              <p:spPr>
                <a:xfrm>
                  <a:off x="159"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Rectangle 3"/>
                <p:cNvSpPr/>
                <p:nvPr/>
              </p:nvSpPr>
              <p:spPr>
                <a:xfrm>
                  <a:off x="228744"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1624" name="Group 5"/>
              <p:cNvGrpSpPr>
                <a:grpSpLocks/>
              </p:cNvGrpSpPr>
              <p:nvPr/>
            </p:nvGrpSpPr>
            <p:grpSpPr bwMode="auto">
              <a:xfrm>
                <a:off x="422910" y="0"/>
                <a:ext cx="2514600" cy="6858000"/>
                <a:chOff x="0" y="0"/>
                <a:chExt cx="2514600" cy="6858000"/>
              </a:xfrm>
            </p:grpSpPr>
            <p:sp>
              <p:nvSpPr>
                <p:cNvPr id="39" name="Rectangle 83"/>
                <p:cNvSpPr/>
                <p:nvPr/>
              </p:nvSpPr>
              <p:spPr>
                <a:xfrm>
                  <a:off x="913836"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84"/>
                <p:cNvSpPr/>
                <p:nvPr/>
              </p:nvSpPr>
              <p:spPr>
                <a:xfrm>
                  <a:off x="-504"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85"/>
                <p:cNvSpPr/>
                <p:nvPr/>
              </p:nvSpPr>
              <p:spPr>
                <a:xfrm>
                  <a:off x="228081"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111628" name="Group 9"/>
              <p:cNvGrpSpPr>
                <a:grpSpLocks/>
              </p:cNvGrpSpPr>
              <p:nvPr/>
            </p:nvGrpSpPr>
            <p:grpSpPr bwMode="auto">
              <a:xfrm rot="10800000">
                <a:off x="6629400" y="0"/>
                <a:ext cx="2514600" cy="6858000"/>
                <a:chOff x="0" y="0"/>
                <a:chExt cx="2514600" cy="6858000"/>
              </a:xfrm>
            </p:grpSpPr>
            <p:sp>
              <p:nvSpPr>
                <p:cNvPr id="36" name="Rectangle 80"/>
                <p:cNvSpPr/>
                <p:nvPr/>
              </p:nvSpPr>
              <p:spPr>
                <a:xfrm>
                  <a:off x="914785"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ectangle 81"/>
                <p:cNvSpPr/>
                <p:nvPr/>
              </p:nvSpPr>
              <p:spPr>
                <a:xfrm>
                  <a:off x="445"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82"/>
                <p:cNvSpPr/>
                <p:nvPr/>
              </p:nvSpPr>
              <p:spPr>
                <a:xfrm>
                  <a:off x="229030"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3" name="Rectangle 77"/>
              <p:cNvSpPr/>
              <p:nvPr/>
            </p:nvSpPr>
            <p:spPr>
              <a:xfrm>
                <a:off x="3809907" y="0"/>
                <a:ext cx="281921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Rectangle 78"/>
              <p:cNvSpPr/>
              <p:nvPr/>
            </p:nvSpPr>
            <p:spPr>
              <a:xfrm>
                <a:off x="2895568"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79"/>
              <p:cNvSpPr/>
              <p:nvPr/>
            </p:nvSpPr>
            <p:spPr>
              <a:xfrm>
                <a:off x="3124153"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8" name="Freeform 45"/>
            <p:cNvSpPr/>
            <p:nvPr/>
          </p:nvSpPr>
          <p:spPr>
            <a:xfrm>
              <a:off x="-12540" y="5035550"/>
              <a:ext cx="9144984" cy="1174750"/>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Freeform 46"/>
            <p:cNvSpPr/>
            <p:nvPr/>
          </p:nvSpPr>
          <p:spPr>
            <a:xfrm>
              <a:off x="-12540" y="3467100"/>
              <a:ext cx="9144984" cy="890588"/>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0" name="Freeform 47"/>
            <p:cNvSpPr/>
            <p:nvPr/>
          </p:nvSpPr>
          <p:spPr>
            <a:xfrm>
              <a:off x="-23653" y="5640388"/>
              <a:ext cx="3004940" cy="1211262"/>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1" name="Freeform 48"/>
            <p:cNvSpPr/>
            <p:nvPr/>
          </p:nvSpPr>
          <p:spPr>
            <a:xfrm>
              <a:off x="-12540" y="5284788"/>
              <a:ext cx="9144984" cy="1477962"/>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2" name="Freeform 49"/>
            <p:cNvSpPr/>
            <p:nvPr/>
          </p:nvSpPr>
          <p:spPr>
            <a:xfrm>
              <a:off x="2136793" y="5132388"/>
              <a:ext cx="6982952" cy="171926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3" name="Hexagon 50"/>
            <p:cNvSpPr/>
            <p:nvPr/>
          </p:nvSpPr>
          <p:spPr>
            <a:xfrm rot="1800000">
              <a:off x="2995574" y="2859088"/>
              <a:ext cx="1601681" cy="1389062"/>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Hexagon 51"/>
            <p:cNvSpPr/>
            <p:nvPr/>
          </p:nvSpPr>
          <p:spPr>
            <a:xfrm rot="1800000">
              <a:off x="3719426" y="412591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Hexagon 59"/>
            <p:cNvSpPr/>
            <p:nvPr/>
          </p:nvSpPr>
          <p:spPr>
            <a:xfrm rot="1800000">
              <a:off x="3728950" y="1592263"/>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Hexagon 60"/>
            <p:cNvSpPr/>
            <p:nvPr/>
          </p:nvSpPr>
          <p:spPr>
            <a:xfrm rot="1800000">
              <a:off x="2976525" y="325438"/>
              <a:ext cx="1601681" cy="1389062"/>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Hexagon 61"/>
            <p:cNvSpPr/>
            <p:nvPr/>
          </p:nvSpPr>
          <p:spPr>
            <a:xfrm rot="1800000">
              <a:off x="4462327" y="5383213"/>
              <a:ext cx="1601681" cy="1389062"/>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Freeform 62"/>
            <p:cNvSpPr/>
            <p:nvPr/>
          </p:nvSpPr>
          <p:spPr>
            <a:xfrm rot="1800000">
              <a:off x="-382404" y="4202113"/>
              <a:ext cx="1261980" cy="1387475"/>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Hexagon 63"/>
            <p:cNvSpPr/>
            <p:nvPr/>
          </p:nvSpPr>
          <p:spPr>
            <a:xfrm rot="1800000">
              <a:off x="23970" y="540226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Hexagon 64"/>
            <p:cNvSpPr/>
            <p:nvPr/>
          </p:nvSpPr>
          <p:spPr>
            <a:xfrm rot="1800000">
              <a:off x="52543" y="2849563"/>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Hexagon 65"/>
            <p:cNvSpPr/>
            <p:nvPr/>
          </p:nvSpPr>
          <p:spPr>
            <a:xfrm rot="1800000">
              <a:off x="776395" y="412591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Hexagon 66"/>
            <p:cNvSpPr/>
            <p:nvPr/>
          </p:nvSpPr>
          <p:spPr>
            <a:xfrm rot="1800000">
              <a:off x="1509772" y="5411788"/>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Hexagon 67"/>
            <p:cNvSpPr/>
            <p:nvPr/>
          </p:nvSpPr>
          <p:spPr>
            <a:xfrm rot="1800000">
              <a:off x="1528821" y="2859088"/>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Hexagon 68"/>
            <p:cNvSpPr/>
            <p:nvPr/>
          </p:nvSpPr>
          <p:spPr>
            <a:xfrm rot="1800000">
              <a:off x="795444" y="1563688"/>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Hexagon 69"/>
            <p:cNvSpPr/>
            <p:nvPr/>
          </p:nvSpPr>
          <p:spPr>
            <a:xfrm rot="1800000">
              <a:off x="6806909" y="4144963"/>
              <a:ext cx="1600094" cy="1389062"/>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Hexagon 70"/>
            <p:cNvSpPr/>
            <p:nvPr/>
          </p:nvSpPr>
          <p:spPr>
            <a:xfrm rot="1800000">
              <a:off x="7549810" y="5421313"/>
              <a:ext cx="1600094"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Hexagon 71"/>
            <p:cNvSpPr/>
            <p:nvPr/>
          </p:nvSpPr>
          <p:spPr>
            <a:xfrm rot="1800000">
              <a:off x="7549810" y="2868613"/>
              <a:ext cx="1600094"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Freeform 72"/>
            <p:cNvSpPr/>
            <p:nvPr/>
          </p:nvSpPr>
          <p:spPr>
            <a:xfrm rot="1800000">
              <a:off x="8306998" y="4056063"/>
              <a:ext cx="1242930" cy="1387475"/>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Freeform 73"/>
            <p:cNvSpPr/>
            <p:nvPr/>
          </p:nvSpPr>
          <p:spPr>
            <a:xfrm rot="1800000">
              <a:off x="8306998" y="1511300"/>
              <a:ext cx="1241343" cy="1389063"/>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45" name="Rectangle 93"/>
          <p:cNvSpPr/>
          <p:nvPr/>
        </p:nvSpPr>
        <p:spPr>
          <a:xfrm>
            <a:off x="4560888" y="-22225"/>
            <a:ext cx="3679825" cy="6272213"/>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100"/>
          <p:cNvSpPr/>
          <p:nvPr/>
        </p:nvSpPr>
        <p:spPr>
          <a:xfrm>
            <a:off x="4649788" y="-22225"/>
            <a:ext cx="3505200" cy="623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Rectangle 101"/>
          <p:cNvSpPr/>
          <p:nvPr/>
        </p:nvSpPr>
        <p:spPr>
          <a:xfrm>
            <a:off x="904875" y="601663"/>
            <a:ext cx="3562350" cy="564832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Rectangle 104"/>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1661"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11662"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9" name="Date Placeholder 4"/>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4D3B5771-046A-4D85-B804-FB5119AA9F1D}" type="datetime1">
              <a:rPr lang="en-US"/>
              <a:pPr>
                <a:defRPr/>
              </a:pPr>
              <a:t>8/9/2012</a:t>
            </a:fld>
            <a:endParaRPr lang="en-US"/>
          </a:p>
        </p:txBody>
      </p:sp>
      <p:sp>
        <p:nvSpPr>
          <p:cNvPr id="50" name="Footer Placeholder 5"/>
          <p:cNvSpPr>
            <a:spLocks noGrp="1"/>
          </p:cNvSpPr>
          <p:nvPr>
            <p:ph type="ftr" sz="quarter" idx="3"/>
          </p:nvPr>
        </p:nvSpPr>
        <p:spPr>
          <a:xfrm>
            <a:off x="4641850" y="5724525"/>
            <a:ext cx="3492500" cy="365125"/>
          </a:xfrm>
          <a:prstGeom prst="rect">
            <a:avLst/>
          </a:prstGeom>
        </p:spPr>
        <p:txBody>
          <a:bodyPr vert="horz" lIns="91440" tIns="45720" rIns="91440" bIns="45720" rtlCol="0" anchor="ctr">
            <a:normAutofit/>
          </a:bodyP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51" name="Slide Number Placeholder 6"/>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04EF08EF-B644-4596-A14E-6A09302D17D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023" r:id="rId1"/>
    <p:sldLayoutId id="2147484024" r:id="rId2"/>
    <p:sldLayoutId id="2147484025" r:id="rId3"/>
    <p:sldLayoutId id="2147484026" r:id="rId4"/>
    <p:sldLayoutId id="2147484027" r:id="rId5"/>
    <p:sldLayoutId id="2147484028" r:id="rId6"/>
    <p:sldLayoutId id="2147484029" r:id="rId7"/>
    <p:sldLayoutId id="2147484030" r:id="rId8"/>
    <p:sldLayoutId id="2147484031" r:id="rId9"/>
    <p:sldLayoutId id="2147484032" r:id="rId10"/>
    <p:sldLayoutId id="2147484033"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12643"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112644"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3"/>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696C6B34-75F9-4908-82C5-042D0EA4A58C}" type="datetime1">
              <a:rPr lang="en-US"/>
              <a:pPr>
                <a:defRPr/>
              </a:pPr>
              <a:t>8/9/2012</a:t>
            </a:fld>
            <a:endParaRPr lang="en-US"/>
          </a:p>
        </p:txBody>
      </p:sp>
      <p:sp>
        <p:nvSpPr>
          <p:cNvPr id="7" name="Footer Placeholder 4"/>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5"/>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0837D385-03C6-4900-A99A-8884B6555FB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034" r:id="rId1"/>
    <p:sldLayoutId id="2147484035" r:id="rId2"/>
    <p:sldLayoutId id="2147484036" r:id="rId3"/>
    <p:sldLayoutId id="2147484037" r:id="rId4"/>
    <p:sldLayoutId id="2147484038" r:id="rId5"/>
    <p:sldLayoutId id="2147484039" r:id="rId6"/>
    <p:sldLayoutId id="2147484040" r:id="rId7"/>
    <p:sldLayoutId id="2147484041" r:id="rId8"/>
    <p:sldLayoutId id="2147484042" r:id="rId9"/>
    <p:sldLayoutId id="2147484043" r:id="rId10"/>
    <p:sldLayoutId id="2147484044"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p:cNvSpPr/>
          <p:nvPr/>
        </p:nvSpPr>
        <p:spPr>
          <a:xfrm>
            <a:off x="457200" y="333487"/>
            <a:ext cx="8229600" cy="6185647"/>
          </a:xfrm>
          <a:prstGeom prst="rect">
            <a:avLst/>
          </a:prstGeom>
          <a:solidFill>
            <a:schemeClr val="tx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pPr>
              <a:defRPr/>
            </a:pPr>
            <a:endParaRPr lang="en-US"/>
          </a:p>
        </p:txBody>
      </p:sp>
    </p:spTree>
  </p:cSld>
  <p:clrMap bg1="dk1" tx1="lt1" bg2="dk2" tx2="lt2" accent1="accent1" accent2="accent2" accent3="accent3" accent4="accent4" accent5="accent5" accent6="accent6" hlink="hlink" folHlink="folHlink"/>
  <p:sldLayoutIdLst>
    <p:sldLayoutId id="2147484046" r:id="rId1"/>
    <p:sldLayoutId id="2147484047" r:id="rId2"/>
    <p:sldLayoutId id="2147484048" r:id="rId3"/>
    <p:sldLayoutId id="2147484049" r:id="rId4"/>
    <p:sldLayoutId id="2147484050" r:id="rId5"/>
    <p:sldLayoutId id="2147484051" r:id="rId6"/>
    <p:sldLayoutId id="2147484052" r:id="rId7"/>
    <p:sldLayoutId id="2147484053" r:id="rId8"/>
    <p:sldLayoutId id="2147484054" r:id="rId9"/>
    <p:sldLayoutId id="2147484055" r:id="rId10"/>
  </p:sldLayoutIdLst>
  <p:txStyles>
    <p:titleStyle>
      <a:lvl1pPr algn="l" defTabSz="914400" rtl="0" eaLnBrk="1" latinLnBrk="0" hangingPunct="1">
        <a:spcBef>
          <a:spcPct val="0"/>
        </a:spcBef>
        <a:buNone/>
        <a:defRPr sz="4000" kern="1200">
          <a:solidFill>
            <a:schemeClr val="accent1">
              <a:lumMod val="50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2163"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2164"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3"/>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1BC1272F-974C-42BB-88C5-39917189CA9C}" type="datetime1">
              <a:rPr lang="en-US"/>
              <a:pPr>
                <a:defRPr/>
              </a:pPr>
              <a:t>8/9/2012</a:t>
            </a:fld>
            <a:endParaRPr lang="en-US"/>
          </a:p>
        </p:txBody>
      </p:sp>
      <p:sp>
        <p:nvSpPr>
          <p:cNvPr id="7" name="Footer Placeholder 4"/>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5"/>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8E46340F-85F5-4625-9B8B-605E450B99F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3187"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3188"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3"/>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253B7651-F899-493E-AAC8-AA21D26A5894}" type="datetime1">
              <a:rPr lang="en-US"/>
              <a:pPr>
                <a:defRPr/>
              </a:pPr>
              <a:t>8/9/2012</a:t>
            </a:fld>
            <a:endParaRPr lang="en-US"/>
          </a:p>
        </p:txBody>
      </p:sp>
      <p:sp>
        <p:nvSpPr>
          <p:cNvPr id="7" name="Footer Placeholder 4"/>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5"/>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5A01DDF1-706E-4CB0-94A4-A6245278E29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4211"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4212"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4"/>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79177BD8-9409-4070-A7BE-7D8D48336EBB}" type="datetime1">
              <a:rPr lang="en-US"/>
              <a:pPr>
                <a:defRPr/>
              </a:pPr>
              <a:t>8/9/2012</a:t>
            </a:fld>
            <a:endParaRPr lang="en-US"/>
          </a:p>
        </p:txBody>
      </p:sp>
      <p:sp>
        <p:nvSpPr>
          <p:cNvPr id="7" name="Footer Placeholder 5"/>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6"/>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A8194214-EAB3-4CFD-A0C3-9A7B545B8C2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5235"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5236"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6"/>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C9A517C6-A26C-4EA2-B352-5DCCC11249C9}" type="datetime1">
              <a:rPr lang="en-US"/>
              <a:pPr>
                <a:defRPr/>
              </a:pPr>
              <a:t>8/9/2012</a:t>
            </a:fld>
            <a:endParaRPr lang="en-US"/>
          </a:p>
        </p:txBody>
      </p:sp>
      <p:sp>
        <p:nvSpPr>
          <p:cNvPr id="7" name="Footer Placeholder 7"/>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8"/>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97090338-2D2A-4442-93E9-3F59D476EE4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6259"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6260"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2"/>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B98F8ADE-73BA-4F7A-9732-C22476F883C2}" type="datetime1">
              <a:rPr lang="en-US"/>
              <a:pPr>
                <a:defRPr/>
              </a:pPr>
              <a:t>8/9/2012</a:t>
            </a:fld>
            <a:endParaRPr lang="en-US"/>
          </a:p>
        </p:txBody>
      </p:sp>
      <p:sp>
        <p:nvSpPr>
          <p:cNvPr id="7" name="Footer Placeholder 3"/>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4"/>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D1D89B53-76D7-486B-AC1D-4BE5690729D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sp>
        <p:nvSpPr>
          <p:cNvPr id="66" name="Rectangle 65"/>
          <p:cNvSpPr/>
          <p:nvPr/>
        </p:nvSpPr>
        <p:spPr>
          <a:xfrm>
            <a:off x="457200" y="333375"/>
            <a:ext cx="8229600" cy="6186488"/>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7283"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7284"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6" name="Date Placeholder 1"/>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718A4863-5594-4A5D-9134-44817C4EB576}" type="datetime1">
              <a:rPr lang="en-US"/>
              <a:pPr>
                <a:defRPr/>
              </a:pPr>
              <a:t>8/9/2012</a:t>
            </a:fld>
            <a:endParaRPr lang="en-US"/>
          </a:p>
        </p:txBody>
      </p:sp>
      <p:sp>
        <p:nvSpPr>
          <p:cNvPr id="7" name="Footer Placeholder 2"/>
          <p:cNvSpPr>
            <a:spLocks noGrp="1"/>
          </p:cNvSpPr>
          <p:nvPr>
            <p:ph type="ftr" sz="quarter" idx="3"/>
          </p:nvPr>
        </p:nvSpPr>
        <p:spPr>
          <a:xfrm>
            <a:off x="4641850" y="5851525"/>
            <a:ext cx="3502025" cy="365125"/>
          </a:xfrm>
          <a:prstGeom prst="rect">
            <a:avLst/>
          </a:prstGeom>
        </p:spPr>
        <p:txBody>
          <a:bodyPr vert="horz" lIns="91440" tIns="45720" rIns="91440" bIns="45720" rtlCol="0" anchor="ct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
        <p:nvSpPr>
          <p:cNvPr id="8" name="Slide Number Placeholder 3"/>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5DBD3FB4-BB7C-442D-A5E8-86ED42A4C7B4}"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4A6300"/>
        </a:solidFill>
        <a:effectLst/>
      </p:bgPr>
    </p:bg>
    <p:spTree>
      <p:nvGrpSpPr>
        <p:cNvPr id="1" name=""/>
        <p:cNvGrpSpPr/>
        <p:nvPr/>
      </p:nvGrpSpPr>
      <p:grpSpPr>
        <a:xfrm>
          <a:off x="0" y="0"/>
          <a:ext cx="0" cy="0"/>
          <a:chOff x="0" y="0"/>
          <a:chExt cx="0" cy="0"/>
        </a:xfrm>
      </p:grpSpPr>
      <p:grpSp>
        <p:nvGrpSpPr>
          <p:cNvPr id="98306" name="Group 43"/>
          <p:cNvGrpSpPr>
            <a:grpSpLocks/>
          </p:cNvGrpSpPr>
          <p:nvPr/>
        </p:nvGrpSpPr>
        <p:grpSpPr bwMode="auto">
          <a:xfrm>
            <a:off x="-382588" y="0"/>
            <a:ext cx="9932988" cy="6858000"/>
            <a:chOff x="-382404" y="0"/>
            <a:chExt cx="9932332" cy="6858000"/>
          </a:xfrm>
        </p:grpSpPr>
        <p:grpSp>
          <p:nvGrpSpPr>
            <p:cNvPr id="98307" name="Group 44"/>
            <p:cNvGrpSpPr>
              <a:grpSpLocks/>
            </p:cNvGrpSpPr>
            <p:nvPr/>
          </p:nvGrpSpPr>
          <p:grpSpPr bwMode="auto">
            <a:xfrm>
              <a:off x="0" y="0"/>
              <a:ext cx="9144000" cy="6858000"/>
              <a:chOff x="0" y="0"/>
              <a:chExt cx="9144000" cy="6858000"/>
            </a:xfrm>
          </p:grpSpPr>
          <p:grpSp>
            <p:nvGrpSpPr>
              <p:cNvPr id="98308" name="Group 4"/>
              <p:cNvGrpSpPr>
                <a:grpSpLocks/>
              </p:cNvGrpSpPr>
              <p:nvPr/>
            </p:nvGrpSpPr>
            <p:grpSpPr bwMode="auto">
              <a:xfrm>
                <a:off x="0" y="0"/>
                <a:ext cx="2514600" cy="6858000"/>
                <a:chOff x="0" y="0"/>
                <a:chExt cx="2514600" cy="6858000"/>
              </a:xfrm>
            </p:grpSpPr>
            <p:sp>
              <p:nvSpPr>
                <p:cNvPr id="42" name="Rectangle 83"/>
                <p:cNvSpPr/>
                <p:nvPr/>
              </p:nvSpPr>
              <p:spPr>
                <a:xfrm>
                  <a:off x="914499"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3" name="Rectangle 2"/>
                <p:cNvSpPr/>
                <p:nvPr/>
              </p:nvSpPr>
              <p:spPr>
                <a:xfrm>
                  <a:off x="159"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4" name="Rectangle 3"/>
                <p:cNvSpPr/>
                <p:nvPr/>
              </p:nvSpPr>
              <p:spPr>
                <a:xfrm>
                  <a:off x="228744"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8312" name="Group 5"/>
              <p:cNvGrpSpPr>
                <a:grpSpLocks/>
              </p:cNvGrpSpPr>
              <p:nvPr/>
            </p:nvGrpSpPr>
            <p:grpSpPr bwMode="auto">
              <a:xfrm>
                <a:off x="422910" y="0"/>
                <a:ext cx="2514600" cy="6858000"/>
                <a:chOff x="0" y="0"/>
                <a:chExt cx="2514600" cy="6858000"/>
              </a:xfrm>
            </p:grpSpPr>
            <p:sp>
              <p:nvSpPr>
                <p:cNvPr id="39" name="Rectangle 80"/>
                <p:cNvSpPr/>
                <p:nvPr/>
              </p:nvSpPr>
              <p:spPr>
                <a:xfrm>
                  <a:off x="913836"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0" name="Rectangle 81"/>
                <p:cNvSpPr/>
                <p:nvPr/>
              </p:nvSpPr>
              <p:spPr>
                <a:xfrm>
                  <a:off x="-504"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1" name="Rectangle 82"/>
                <p:cNvSpPr/>
                <p:nvPr/>
              </p:nvSpPr>
              <p:spPr>
                <a:xfrm>
                  <a:off x="228081"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98316" name="Group 9"/>
              <p:cNvGrpSpPr>
                <a:grpSpLocks/>
              </p:cNvGrpSpPr>
              <p:nvPr/>
            </p:nvGrpSpPr>
            <p:grpSpPr bwMode="auto">
              <a:xfrm rot="10800000">
                <a:off x="6629400" y="0"/>
                <a:ext cx="2514600" cy="6858000"/>
                <a:chOff x="0" y="0"/>
                <a:chExt cx="2514600" cy="6858000"/>
              </a:xfrm>
            </p:grpSpPr>
            <p:sp>
              <p:nvSpPr>
                <p:cNvPr id="36" name="Rectangle 77"/>
                <p:cNvSpPr/>
                <p:nvPr/>
              </p:nvSpPr>
              <p:spPr>
                <a:xfrm>
                  <a:off x="914785" y="0"/>
                  <a:ext cx="160009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7" name="Rectangle 78"/>
                <p:cNvSpPr/>
                <p:nvPr/>
              </p:nvSpPr>
              <p:spPr>
                <a:xfrm>
                  <a:off x="445"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8" name="Rectangle 79"/>
                <p:cNvSpPr/>
                <p:nvPr/>
              </p:nvSpPr>
              <p:spPr>
                <a:xfrm>
                  <a:off x="229030"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33" name="Rectangle 74"/>
              <p:cNvSpPr/>
              <p:nvPr/>
            </p:nvSpPr>
            <p:spPr>
              <a:xfrm>
                <a:off x="3809907" y="0"/>
                <a:ext cx="281921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4" name="Rectangle 75"/>
              <p:cNvSpPr/>
              <p:nvPr/>
            </p:nvSpPr>
            <p:spPr>
              <a:xfrm>
                <a:off x="2895568" y="0"/>
                <a:ext cx="45717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35" name="Rectangle 76"/>
              <p:cNvSpPr/>
              <p:nvPr/>
            </p:nvSpPr>
            <p:spPr>
              <a:xfrm>
                <a:off x="3124153" y="0"/>
                <a:ext cx="76195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8" name="Freeform 46"/>
            <p:cNvSpPr/>
            <p:nvPr/>
          </p:nvSpPr>
          <p:spPr>
            <a:xfrm>
              <a:off x="-12540" y="5035550"/>
              <a:ext cx="9144984" cy="1174750"/>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9" name="Freeform 47"/>
            <p:cNvSpPr/>
            <p:nvPr/>
          </p:nvSpPr>
          <p:spPr>
            <a:xfrm>
              <a:off x="-12540" y="3467100"/>
              <a:ext cx="9144984" cy="890588"/>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0" name="Freeform 48"/>
            <p:cNvSpPr/>
            <p:nvPr/>
          </p:nvSpPr>
          <p:spPr>
            <a:xfrm>
              <a:off x="-23653" y="5640388"/>
              <a:ext cx="3004940" cy="1211262"/>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1" name="Freeform 49"/>
            <p:cNvSpPr/>
            <p:nvPr/>
          </p:nvSpPr>
          <p:spPr>
            <a:xfrm>
              <a:off x="-12540" y="5284788"/>
              <a:ext cx="9144984" cy="1477962"/>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2" name="Freeform 50"/>
            <p:cNvSpPr/>
            <p:nvPr/>
          </p:nvSpPr>
          <p:spPr>
            <a:xfrm>
              <a:off x="2136793" y="5132388"/>
              <a:ext cx="6982952" cy="171926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13" name="Hexagon 51"/>
            <p:cNvSpPr/>
            <p:nvPr/>
          </p:nvSpPr>
          <p:spPr>
            <a:xfrm rot="1800000">
              <a:off x="2995574" y="2859088"/>
              <a:ext cx="1601681" cy="1389062"/>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4" name="Hexagon 52"/>
            <p:cNvSpPr/>
            <p:nvPr/>
          </p:nvSpPr>
          <p:spPr>
            <a:xfrm rot="1800000">
              <a:off x="3719426" y="412591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5" name="Hexagon 53"/>
            <p:cNvSpPr/>
            <p:nvPr/>
          </p:nvSpPr>
          <p:spPr>
            <a:xfrm rot="1800000">
              <a:off x="3728950" y="1592263"/>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6" name="Hexagon 54"/>
            <p:cNvSpPr/>
            <p:nvPr/>
          </p:nvSpPr>
          <p:spPr>
            <a:xfrm rot="1800000">
              <a:off x="2976525" y="325438"/>
              <a:ext cx="1601681" cy="1389062"/>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7" name="Hexagon 55"/>
            <p:cNvSpPr/>
            <p:nvPr/>
          </p:nvSpPr>
          <p:spPr>
            <a:xfrm rot="1800000">
              <a:off x="4462327" y="5383213"/>
              <a:ext cx="1601681" cy="1389062"/>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8" name="Freeform 58"/>
            <p:cNvSpPr/>
            <p:nvPr/>
          </p:nvSpPr>
          <p:spPr>
            <a:xfrm rot="1800000">
              <a:off x="-382404" y="4202113"/>
              <a:ext cx="1261980" cy="1387475"/>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 name="Hexagon 59"/>
            <p:cNvSpPr/>
            <p:nvPr/>
          </p:nvSpPr>
          <p:spPr>
            <a:xfrm rot="1800000">
              <a:off x="23970" y="540226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0" name="Hexagon 61"/>
            <p:cNvSpPr/>
            <p:nvPr/>
          </p:nvSpPr>
          <p:spPr>
            <a:xfrm rot="1800000">
              <a:off x="52543" y="2849563"/>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1" name="Hexagon 62"/>
            <p:cNvSpPr/>
            <p:nvPr/>
          </p:nvSpPr>
          <p:spPr>
            <a:xfrm rot="1800000">
              <a:off x="776395" y="4125913"/>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2" name="Hexagon 63"/>
            <p:cNvSpPr/>
            <p:nvPr/>
          </p:nvSpPr>
          <p:spPr>
            <a:xfrm rot="1800000">
              <a:off x="1509772" y="5411788"/>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3" name="Hexagon 64"/>
            <p:cNvSpPr/>
            <p:nvPr/>
          </p:nvSpPr>
          <p:spPr>
            <a:xfrm rot="1800000">
              <a:off x="1528821" y="2859088"/>
              <a:ext cx="1601681"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4" name="Hexagon 65"/>
            <p:cNvSpPr/>
            <p:nvPr/>
          </p:nvSpPr>
          <p:spPr>
            <a:xfrm rot="1800000">
              <a:off x="795444" y="1563688"/>
              <a:ext cx="1601681"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5" name="Hexagon 66"/>
            <p:cNvSpPr/>
            <p:nvPr/>
          </p:nvSpPr>
          <p:spPr>
            <a:xfrm rot="1800000">
              <a:off x="6806909" y="4144963"/>
              <a:ext cx="1600094" cy="1389062"/>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6" name="Hexagon 67"/>
            <p:cNvSpPr/>
            <p:nvPr/>
          </p:nvSpPr>
          <p:spPr>
            <a:xfrm rot="1800000">
              <a:off x="7549810" y="5421313"/>
              <a:ext cx="1600094" cy="1389062"/>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7" name="Hexagon 68"/>
            <p:cNvSpPr/>
            <p:nvPr/>
          </p:nvSpPr>
          <p:spPr>
            <a:xfrm rot="1800000">
              <a:off x="7549810" y="2868613"/>
              <a:ext cx="1600094" cy="1389062"/>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8" name="Freeform 69"/>
            <p:cNvSpPr/>
            <p:nvPr/>
          </p:nvSpPr>
          <p:spPr>
            <a:xfrm rot="1800000">
              <a:off x="8306998" y="4056063"/>
              <a:ext cx="1242930" cy="1387475"/>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9" name="Freeform 70"/>
            <p:cNvSpPr/>
            <p:nvPr/>
          </p:nvSpPr>
          <p:spPr>
            <a:xfrm rot="1800000">
              <a:off x="8306998" y="1511300"/>
              <a:ext cx="1241343" cy="1389063"/>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45" name="Rectangle 45"/>
          <p:cNvSpPr/>
          <p:nvPr/>
        </p:nvSpPr>
        <p:spPr>
          <a:xfrm>
            <a:off x="4560888" y="-22225"/>
            <a:ext cx="3679825" cy="6272213"/>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6" name="Rectangle 56"/>
          <p:cNvSpPr/>
          <p:nvPr/>
        </p:nvSpPr>
        <p:spPr>
          <a:xfrm>
            <a:off x="4649788" y="-22225"/>
            <a:ext cx="3505200" cy="623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7" name="Rectangle 57"/>
          <p:cNvSpPr/>
          <p:nvPr/>
        </p:nvSpPr>
        <p:spPr>
          <a:xfrm>
            <a:off x="904875" y="601663"/>
            <a:ext cx="3562350" cy="564832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48" name="Rectangle 60"/>
          <p:cNvSpPr/>
          <p:nvPr/>
        </p:nvSpPr>
        <p:spPr>
          <a:xfrm>
            <a:off x="4651375" y="6088063"/>
            <a:ext cx="3505200" cy="825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98349" name="Title Placeholder 1"/>
          <p:cNvSpPr>
            <a:spLocks noGrp="1"/>
          </p:cNvSpPr>
          <p:nvPr>
            <p:ph type="title"/>
          </p:nvPr>
        </p:nvSpPr>
        <p:spPr bwMode="auto">
          <a:xfrm>
            <a:off x="1042988" y="1027113"/>
            <a:ext cx="7024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smtClean="0"/>
              <a:t>Click to edit Master title style</a:t>
            </a:r>
          </a:p>
        </p:txBody>
      </p:sp>
      <p:sp>
        <p:nvSpPr>
          <p:cNvPr id="98350" name="Text Placeholder 2"/>
          <p:cNvSpPr>
            <a:spLocks noGrp="1"/>
          </p:cNvSpPr>
          <p:nvPr>
            <p:ph type="body" idx="1"/>
          </p:nvPr>
        </p:nvSpPr>
        <p:spPr bwMode="auto">
          <a:xfrm>
            <a:off x="1042988" y="2324100"/>
            <a:ext cx="6777037" cy="350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9" name="Date Placeholder 4"/>
          <p:cNvSpPr>
            <a:spLocks noGrp="1"/>
          </p:cNvSpPr>
          <p:nvPr>
            <p:ph type="dt" sz="half" idx="2"/>
          </p:nvPr>
        </p:nvSpPr>
        <p:spPr>
          <a:xfrm>
            <a:off x="5997575" y="223838"/>
            <a:ext cx="2133600" cy="365125"/>
          </a:xfrm>
          <a:prstGeom prst="rect">
            <a:avLst/>
          </a:prstGeom>
        </p:spPr>
        <p:txBody>
          <a:bodyPr/>
          <a:lstStyle>
            <a:lvl1pPr fontAlgn="auto">
              <a:spcBef>
                <a:spcPts val="0"/>
              </a:spcBef>
              <a:spcAft>
                <a:spcPts val="0"/>
              </a:spcAft>
              <a:defRPr>
                <a:latin typeface="+mn-lt"/>
                <a:ea typeface="+mn-ea"/>
              </a:defRPr>
            </a:lvl1pPr>
          </a:lstStyle>
          <a:p>
            <a:pPr>
              <a:defRPr/>
            </a:pPr>
            <a:fld id="{FD44B689-0392-485A-8ACD-581B72391A04}" type="datetime1">
              <a:rPr lang="en-US"/>
              <a:pPr>
                <a:defRPr/>
              </a:pPr>
              <a:t>8/9/2012</a:t>
            </a:fld>
            <a:endParaRPr lang="en-US"/>
          </a:p>
        </p:txBody>
      </p:sp>
      <p:sp>
        <p:nvSpPr>
          <p:cNvPr id="50" name="Slide Number Placeholder 6"/>
          <p:cNvSpPr>
            <a:spLocks noGrp="1"/>
          </p:cNvSpPr>
          <p:nvPr>
            <p:ph type="sldNum" sz="quarter" idx="4"/>
          </p:nvPr>
        </p:nvSpPr>
        <p:spPr>
          <a:xfrm>
            <a:off x="4649788" y="223838"/>
            <a:ext cx="1331912" cy="365125"/>
          </a:xfrm>
          <a:prstGeom prst="rect">
            <a:avLst/>
          </a:prstGeom>
        </p:spPr>
        <p:txBody>
          <a:bodyPr/>
          <a:lstStyle>
            <a:lvl1pPr fontAlgn="auto">
              <a:spcBef>
                <a:spcPts val="0"/>
              </a:spcBef>
              <a:spcAft>
                <a:spcPts val="0"/>
              </a:spcAft>
              <a:defRPr>
                <a:latin typeface="+mn-lt"/>
                <a:ea typeface="+mn-ea"/>
              </a:defRPr>
            </a:lvl1pPr>
          </a:lstStyle>
          <a:p>
            <a:pPr>
              <a:defRPr/>
            </a:pPr>
            <a:fld id="{3E33E758-8751-4E87-8604-190D5D9B0CA8}" type="slidenum">
              <a:rPr lang="en-US"/>
              <a:pPr>
                <a:defRPr/>
              </a:pPr>
              <a:t>‹#›</a:t>
            </a:fld>
            <a:endParaRPr lang="en-US"/>
          </a:p>
        </p:txBody>
      </p:sp>
      <p:sp>
        <p:nvSpPr>
          <p:cNvPr id="51" name="Footer Placeholder 5"/>
          <p:cNvSpPr>
            <a:spLocks noGrp="1"/>
          </p:cNvSpPr>
          <p:nvPr>
            <p:ph type="ftr" sz="quarter" idx="3"/>
          </p:nvPr>
        </p:nvSpPr>
        <p:spPr>
          <a:xfrm>
            <a:off x="4641850" y="5724525"/>
            <a:ext cx="3492500" cy="365125"/>
          </a:xfrm>
          <a:prstGeom prst="rect">
            <a:avLst/>
          </a:prstGeom>
        </p:spPr>
        <p:txBody>
          <a:bodyPr vert="horz" lIns="91440" tIns="45720" rIns="91440" bIns="45720" rtlCol="0" anchor="ctr">
            <a:normAutofit/>
          </a:bodyPr>
          <a:lstStyle>
            <a:lvl1pPr algn="r" fontAlgn="auto">
              <a:spcBef>
                <a:spcPts val="0"/>
              </a:spcBef>
              <a:spcAft>
                <a:spcPts val="0"/>
              </a:spcAft>
              <a:defRPr sz="1200">
                <a:solidFill>
                  <a:schemeClr val="accent1"/>
                </a:solidFill>
                <a:latin typeface="+mn-lt"/>
                <a:ea typeface="+mn-ea"/>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3891"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Lst>
  <p:txStyles>
    <p:titleStyle>
      <a:lvl1pPr algn="l" rtl="0" fontAlgn="base">
        <a:spcBef>
          <a:spcPct val="0"/>
        </a:spcBef>
        <a:spcAft>
          <a:spcPct val="0"/>
        </a:spcAft>
        <a:defRPr sz="4000">
          <a:solidFill>
            <a:srgbClr val="4A6300"/>
          </a:solidFill>
          <a:latin typeface="+mj-lt"/>
          <a:ea typeface="+mj-ea"/>
          <a:cs typeface="+mj-cs"/>
        </a:defRPr>
      </a:lvl1pPr>
      <a:lvl2pPr algn="l" rtl="0" fontAlgn="base">
        <a:spcBef>
          <a:spcPct val="0"/>
        </a:spcBef>
        <a:spcAft>
          <a:spcPct val="0"/>
        </a:spcAft>
        <a:defRPr sz="4000">
          <a:solidFill>
            <a:srgbClr val="4A6300"/>
          </a:solidFill>
          <a:latin typeface="Century Gothic" pitchFamily="34" charset="0"/>
        </a:defRPr>
      </a:lvl2pPr>
      <a:lvl3pPr algn="l" rtl="0" fontAlgn="base">
        <a:spcBef>
          <a:spcPct val="0"/>
        </a:spcBef>
        <a:spcAft>
          <a:spcPct val="0"/>
        </a:spcAft>
        <a:defRPr sz="4000">
          <a:solidFill>
            <a:srgbClr val="4A6300"/>
          </a:solidFill>
          <a:latin typeface="Century Gothic" pitchFamily="34" charset="0"/>
        </a:defRPr>
      </a:lvl3pPr>
      <a:lvl4pPr algn="l" rtl="0" fontAlgn="base">
        <a:spcBef>
          <a:spcPct val="0"/>
        </a:spcBef>
        <a:spcAft>
          <a:spcPct val="0"/>
        </a:spcAft>
        <a:defRPr sz="4000">
          <a:solidFill>
            <a:srgbClr val="4A6300"/>
          </a:solidFill>
          <a:latin typeface="Century Gothic" pitchFamily="34" charset="0"/>
        </a:defRPr>
      </a:lvl4pPr>
      <a:lvl5pPr algn="l" rtl="0" fontAlgn="base">
        <a:spcBef>
          <a:spcPct val="0"/>
        </a:spcBef>
        <a:spcAft>
          <a:spcPct val="0"/>
        </a:spcAft>
        <a:defRPr sz="4000">
          <a:solidFill>
            <a:srgbClr val="4A6300"/>
          </a:solidFill>
          <a:latin typeface="Century Gothic" pitchFamily="34" charset="0"/>
        </a:defRPr>
      </a:lvl5pPr>
      <a:lvl6pPr marL="457200" algn="l" rtl="0" fontAlgn="base">
        <a:spcBef>
          <a:spcPct val="0"/>
        </a:spcBef>
        <a:spcAft>
          <a:spcPct val="0"/>
        </a:spcAft>
        <a:defRPr sz="4000">
          <a:solidFill>
            <a:srgbClr val="4A6300"/>
          </a:solidFill>
          <a:latin typeface="Century Gothic" pitchFamily="34" charset="0"/>
        </a:defRPr>
      </a:lvl6pPr>
      <a:lvl7pPr marL="914400" algn="l" rtl="0" fontAlgn="base">
        <a:spcBef>
          <a:spcPct val="0"/>
        </a:spcBef>
        <a:spcAft>
          <a:spcPct val="0"/>
        </a:spcAft>
        <a:defRPr sz="4000">
          <a:solidFill>
            <a:srgbClr val="4A6300"/>
          </a:solidFill>
          <a:latin typeface="Century Gothic" pitchFamily="34" charset="0"/>
        </a:defRPr>
      </a:lvl7pPr>
      <a:lvl8pPr marL="1371600" algn="l" rtl="0" fontAlgn="base">
        <a:spcBef>
          <a:spcPct val="0"/>
        </a:spcBef>
        <a:spcAft>
          <a:spcPct val="0"/>
        </a:spcAft>
        <a:defRPr sz="4000">
          <a:solidFill>
            <a:srgbClr val="4A6300"/>
          </a:solidFill>
          <a:latin typeface="Century Gothic" pitchFamily="34" charset="0"/>
        </a:defRPr>
      </a:lvl8pPr>
      <a:lvl9pPr marL="1828800" algn="l" rtl="0" fontAlgn="base">
        <a:spcBef>
          <a:spcPct val="0"/>
        </a:spcBef>
        <a:spcAft>
          <a:spcPct val="0"/>
        </a:spcAft>
        <a:defRPr sz="4000">
          <a:solidFill>
            <a:srgbClr val="4A6300"/>
          </a:solidFill>
          <a:latin typeface="Century Gothic" pitchFamily="34" charset="0"/>
        </a:defRPr>
      </a:lvl9pPr>
    </p:titleStyle>
    <p:bodyStyle>
      <a:lvl1pPr marL="342900" indent="-273050" algn="l" rtl="0" fontAlgn="base">
        <a:spcBef>
          <a:spcPct val="20000"/>
        </a:spcBef>
        <a:spcAft>
          <a:spcPct val="0"/>
        </a:spcAft>
        <a:buClr>
          <a:schemeClr val="accent1"/>
        </a:buClr>
        <a:buSzPct val="76000"/>
        <a:buFont typeface="Wingdings 2" pitchFamily="18" charset="2"/>
        <a:buChar char=""/>
        <a:defRPr sz="2400">
          <a:solidFill>
            <a:schemeClr val="tx2"/>
          </a:solidFill>
          <a:latin typeface="+mn-lt"/>
          <a:ea typeface="+mn-ea"/>
          <a:cs typeface="+mn-cs"/>
        </a:defRPr>
      </a:lvl1pPr>
      <a:lvl2pPr marL="639763" indent="-273050" algn="l" rtl="0" fontAlgn="base">
        <a:spcBef>
          <a:spcPct val="20000"/>
        </a:spcBef>
        <a:spcAft>
          <a:spcPct val="0"/>
        </a:spcAft>
        <a:buClr>
          <a:schemeClr val="accent1"/>
        </a:buClr>
        <a:buSzPct val="76000"/>
        <a:buFont typeface="Wingdings 2" pitchFamily="18" charset="2"/>
        <a:buChar char=""/>
        <a:defRPr sz="2200">
          <a:solidFill>
            <a:schemeClr val="tx2"/>
          </a:solidFill>
          <a:latin typeface="+mn-lt"/>
        </a:defRPr>
      </a:lvl2pPr>
      <a:lvl3pPr marL="914400" indent="-228600" algn="l" rtl="0" fontAlgn="base">
        <a:spcBef>
          <a:spcPct val="20000"/>
        </a:spcBef>
        <a:spcAft>
          <a:spcPct val="0"/>
        </a:spcAft>
        <a:buClr>
          <a:schemeClr val="accent1"/>
        </a:buClr>
        <a:buSzPct val="76000"/>
        <a:buFont typeface="Wingdings 2" pitchFamily="18" charset="2"/>
        <a:buChar char=""/>
        <a:defRPr sz="2000">
          <a:solidFill>
            <a:schemeClr val="tx2"/>
          </a:solidFill>
          <a:latin typeface="+mn-lt"/>
        </a:defRPr>
      </a:lvl3pPr>
      <a:lvl4pPr marL="1123950" indent="-228600" algn="l" rtl="0" fontAlgn="base">
        <a:spcBef>
          <a:spcPct val="20000"/>
        </a:spcBef>
        <a:spcAft>
          <a:spcPct val="0"/>
        </a:spcAft>
        <a:buClr>
          <a:schemeClr val="accent1"/>
        </a:buClr>
        <a:buSzPct val="76000"/>
        <a:buFont typeface="Wingdings 2" pitchFamily="18" charset="2"/>
        <a:buChar char=""/>
        <a:defRPr>
          <a:solidFill>
            <a:schemeClr val="tx2"/>
          </a:solidFill>
          <a:latin typeface="+mn-lt"/>
        </a:defRPr>
      </a:lvl4pPr>
      <a:lvl5pPr marL="13255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5pPr>
      <a:lvl6pPr marL="17827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6pPr>
      <a:lvl7pPr marL="22399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7pPr>
      <a:lvl8pPr marL="26971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8pPr>
      <a:lvl9pPr marL="3154363" indent="-228600" algn="l" rtl="0" fontAlgn="base">
        <a:spcBef>
          <a:spcPct val="20000"/>
        </a:spcBef>
        <a:spcAft>
          <a:spcPct val="0"/>
        </a:spcAft>
        <a:buClr>
          <a:schemeClr val="accent1"/>
        </a:buClr>
        <a:buSzPct val="76000"/>
        <a:buFont typeface="Wingdings 2" pitchFamily="18" charset="2"/>
        <a:buChar char=""/>
        <a:defRPr sz="16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3.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249.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249.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49.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44.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49.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hyperlink" Target="http://www.tdwg.org/" TargetMode="External"/><Relationship Id="rId2" Type="http://schemas.openxmlformats.org/officeDocument/2006/relationships/notesSlide" Target="../notesSlides/notesSlide15.xml"/><Relationship Id="rId1" Type="http://schemas.openxmlformats.org/officeDocument/2006/relationships/slideLayout" Target="../slideLayouts/slideLayout244.xml"/><Relationship Id="rId4" Type="http://schemas.openxmlformats.org/officeDocument/2006/relationships/hyperlink" Target="http://www.ome-xml.or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249.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24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44.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notesSlide" Target="../notesSlides/notesSlide19.xml"/><Relationship Id="rId1" Type="http://schemas.openxmlformats.org/officeDocument/2006/relationships/slideLayout" Target="../slideLayouts/slideLayout249.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49.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44.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49.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24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4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4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44.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4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4.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49.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49.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4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49.xml"/></Relationships>
</file>

<file path=ppt/slides/_rels/slide33.xml.rels><?xml version="1.0" encoding="UTF-8" standalone="yes"?>
<Relationships xmlns="http://schemas.openxmlformats.org/package/2006/relationships"><Relationship Id="rId8" Type="http://schemas.openxmlformats.org/officeDocument/2006/relationships/hyperlink" Target="http://www.dataone.org/plans" TargetMode="External"/><Relationship Id="rId3" Type="http://schemas.openxmlformats.org/officeDocument/2006/relationships/hyperlink" Target="http://www2.lib.virginia.edu/brown/data/plan.html" TargetMode="External"/><Relationship Id="rId7" Type="http://schemas.openxmlformats.org/officeDocument/2006/relationships/hyperlink" Target="http://www.icpsr.umich.edu/icpsrweb/ICPSR/dmp/index.jsp" TargetMode="External"/><Relationship Id="rId2" Type="http://schemas.openxmlformats.org/officeDocument/2006/relationships/notesSlide" Target="../notesSlides/notesSlide33.xml"/><Relationship Id="rId1" Type="http://schemas.openxmlformats.org/officeDocument/2006/relationships/slideLayout" Target="../slideLayouts/slideLayout249.xml"/><Relationship Id="rId6" Type="http://schemas.openxmlformats.org/officeDocument/2006/relationships/hyperlink" Target="http://www.nsf.gov/pubs/policydocs/pappguide/nsf11001/gpg_2.jsp" TargetMode="External"/><Relationship Id="rId5" Type="http://schemas.openxmlformats.org/officeDocument/2006/relationships/hyperlink" Target="http://www.lib.umich.edu/research-data-management-and-publishing-support/nsf-data-management-plans" TargetMode="External"/><Relationship Id="rId4" Type="http://schemas.openxmlformats.org/officeDocument/2006/relationships/hyperlink" Target="http://www.dcc.ac.uk/resources/data-management-plan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4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49.xml"/></Relationships>
</file>

<file path=ppt/slides/_rels/slide6.xml.rels><?xml version="1.0" encoding="UTF-8" standalone="yes"?>
<Relationships xmlns="http://schemas.openxmlformats.org/package/2006/relationships"><Relationship Id="rId3" Type="http://schemas.openxmlformats.org/officeDocument/2006/relationships/hyperlink" Target="http://www.nsf.gov/pubs/policydocs/pappguide/nsf11001/aag_6.jsp" TargetMode="External"/><Relationship Id="rId2" Type="http://schemas.openxmlformats.org/officeDocument/2006/relationships/notesSlide" Target="../notesSlides/notesSlide6.xml"/><Relationship Id="rId1" Type="http://schemas.openxmlformats.org/officeDocument/2006/relationships/slideLayout" Target="../slideLayouts/slideLayout244.xml"/><Relationship Id="rId6" Type="http://schemas.openxmlformats.org/officeDocument/2006/relationships/hyperlink" Target="http://www.whitehouse.gov/open" TargetMode="External"/><Relationship Id="rId5" Type="http://schemas.openxmlformats.org/officeDocument/2006/relationships/hyperlink" Target="http://www.justice.gov/oip/" TargetMode="External"/><Relationship Id="rId4" Type="http://schemas.openxmlformats.org/officeDocument/2006/relationships/hyperlink" Target="http://www.csrees.usda.gov/business/awards/foia.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4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9.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 Management </a:t>
            </a:r>
            <a:r>
              <a:rPr lang="en-US" dirty="0" smtClean="0"/>
              <a:t>Planning</a:t>
            </a:r>
            <a:endParaRPr lang="en-US" dirty="0"/>
          </a:p>
        </p:txBody>
      </p:sp>
      <p:sp>
        <p:nvSpPr>
          <p:cNvPr id="3" name="Subtitle 2"/>
          <p:cNvSpPr>
            <a:spLocks noGrp="1"/>
          </p:cNvSpPr>
          <p:nvPr>
            <p:ph type="subTitle" idx="1"/>
          </p:nvPr>
        </p:nvSpPr>
        <p:spPr/>
        <p:txBody>
          <a:bodyPr/>
          <a:lstStyle/>
          <a:p>
            <a:r>
              <a:rPr lang="en-US" dirty="0" smtClean="0"/>
              <a:t>(adapted from </a:t>
            </a:r>
            <a:r>
              <a:rPr lang="en-US" dirty="0" err="1" smtClean="0"/>
              <a:t>DataONE</a:t>
            </a:r>
            <a:r>
              <a:rPr lang="en-US" dirty="0" smtClean="0"/>
              <a:t> training materials)</a:t>
            </a:r>
            <a:endParaRPr lang="en-US" dirty="0"/>
          </a:p>
        </p:txBody>
      </p:sp>
    </p:spTree>
    <p:extLst>
      <p:ext uri="{BB962C8B-B14F-4D97-AF65-F5344CB8AC3E}">
        <p14:creationId xmlns:p14="http://schemas.microsoft.com/office/powerpoint/2010/main" val="34060245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idx="4294967295"/>
          </p:nvPr>
        </p:nvSpPr>
        <p:spPr>
          <a:xfrm>
            <a:off x="1042987" y="1027113"/>
            <a:ext cx="7024688" cy="1143000"/>
          </a:xfrm>
        </p:spPr>
        <p:txBody>
          <a:bodyPr anchor="ctr"/>
          <a:lstStyle/>
          <a:p>
            <a:r>
              <a:rPr lang="en-US" sz="3200" dirty="0"/>
              <a:t>1. Information About Data &amp; Data Format</a:t>
            </a:r>
          </a:p>
        </p:txBody>
      </p:sp>
      <p:sp>
        <p:nvSpPr>
          <p:cNvPr id="29699" name="Content Placeholder 2"/>
          <p:cNvSpPr>
            <a:spLocks noGrp="1"/>
          </p:cNvSpPr>
          <p:nvPr>
            <p:ph idx="4294967295"/>
          </p:nvPr>
        </p:nvSpPr>
        <p:spPr>
          <a:xfrm>
            <a:off x="1086716" y="2324100"/>
            <a:ext cx="6777038" cy="3508375"/>
          </a:xfrm>
        </p:spPr>
        <p:txBody>
          <a:bodyPr/>
          <a:lstStyle/>
          <a:p>
            <a:pPr marL="514350" indent="-444500">
              <a:buFont typeface="Wingdings 2" pitchFamily="18" charset="2"/>
              <a:buNone/>
            </a:pPr>
            <a:r>
              <a:rPr lang="en-US" sz="2000" dirty="0"/>
              <a:t>1.2  How data will be acquired</a:t>
            </a:r>
          </a:p>
          <a:p>
            <a:pPr marL="1314450" lvl="2" indent="-514350"/>
            <a:r>
              <a:rPr lang="en-US" sz="1800" dirty="0"/>
              <a:t>When?</a:t>
            </a:r>
          </a:p>
          <a:p>
            <a:pPr marL="1314450" lvl="2" indent="-514350"/>
            <a:r>
              <a:rPr lang="en-US" sz="1800" dirty="0"/>
              <a:t>Where?</a:t>
            </a:r>
          </a:p>
          <a:p>
            <a:pPr marL="1314450" lvl="2" indent="-514350">
              <a:buFont typeface="Wingdings 2" pitchFamily="18" charset="2"/>
              <a:buNone/>
            </a:pPr>
            <a:endParaRPr lang="en-US" sz="1600" dirty="0"/>
          </a:p>
          <a:p>
            <a:pPr marL="514350" indent="-444500">
              <a:buFont typeface="Wingdings 2" pitchFamily="18" charset="2"/>
              <a:buNone/>
            </a:pPr>
            <a:r>
              <a:rPr lang="en-US" sz="2000" dirty="0"/>
              <a:t>1.3  How data will be processed</a:t>
            </a:r>
          </a:p>
          <a:p>
            <a:pPr marL="1314450" lvl="2" indent="-514350"/>
            <a:r>
              <a:rPr lang="en-US" sz="1800" dirty="0"/>
              <a:t>Software used</a:t>
            </a:r>
          </a:p>
          <a:p>
            <a:pPr marL="1314450" lvl="2" indent="-514350"/>
            <a:r>
              <a:rPr lang="en-US" sz="1800" dirty="0"/>
              <a:t>Algorithms</a:t>
            </a:r>
          </a:p>
          <a:p>
            <a:pPr marL="1314450" lvl="2" indent="-514350"/>
            <a:r>
              <a:rPr lang="en-US" sz="1800" dirty="0"/>
              <a:t>Workflows</a:t>
            </a:r>
            <a:endParaRPr lang="en-US" dirty="0"/>
          </a:p>
        </p:txBody>
      </p:sp>
      <p:sp>
        <p:nvSpPr>
          <p:cNvPr id="4" name="TextBox 3"/>
          <p:cNvSpPr txBox="1"/>
          <p:nvPr/>
        </p:nvSpPr>
        <p:spPr>
          <a:xfrm>
            <a:off x="165100" y="6483350"/>
            <a:ext cx="3822700" cy="366713"/>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pic>
        <p:nvPicPr>
          <p:cNvPr id="29701" name="Picture 5" descr="j031677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72038" y="4381500"/>
            <a:ext cx="3195637"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idx="4294967295"/>
          </p:nvPr>
        </p:nvSpPr>
        <p:spPr>
          <a:xfrm>
            <a:off x="665018" y="819295"/>
            <a:ext cx="7024688" cy="1143000"/>
          </a:xfrm>
        </p:spPr>
        <p:txBody>
          <a:bodyPr anchor="ctr"/>
          <a:lstStyle/>
          <a:p>
            <a:r>
              <a:rPr lang="en-US" sz="3200" dirty="0"/>
              <a:t>1. Information About Data &amp; Data Format</a:t>
            </a:r>
          </a:p>
        </p:txBody>
      </p:sp>
      <p:sp>
        <p:nvSpPr>
          <p:cNvPr id="31747" name="Content Placeholder 2"/>
          <p:cNvSpPr>
            <a:spLocks noGrp="1"/>
          </p:cNvSpPr>
          <p:nvPr>
            <p:ph idx="4294967295"/>
          </p:nvPr>
        </p:nvSpPr>
        <p:spPr>
          <a:xfrm>
            <a:off x="831272" y="2324100"/>
            <a:ext cx="4314825" cy="3508375"/>
          </a:xfrm>
        </p:spPr>
        <p:txBody>
          <a:bodyPr/>
          <a:lstStyle/>
          <a:p>
            <a:pPr marL="514350" indent="-444500">
              <a:buFont typeface="Wingdings 2" pitchFamily="18" charset="2"/>
              <a:buNone/>
            </a:pPr>
            <a:r>
              <a:rPr lang="en-US" sz="2000" dirty="0"/>
              <a:t>1.4  File formats</a:t>
            </a:r>
          </a:p>
          <a:p>
            <a:pPr marL="1314450" lvl="2" indent="-514350"/>
            <a:r>
              <a:rPr lang="en-US" sz="1800" dirty="0" smtClean="0"/>
              <a:t>Non-proprietary format desirable</a:t>
            </a:r>
            <a:endParaRPr lang="en-US" sz="1600" dirty="0"/>
          </a:p>
          <a:p>
            <a:pPr marL="1314450" lvl="2" indent="-514350"/>
            <a:r>
              <a:rPr lang="en-US" sz="1800" dirty="0"/>
              <a:t>Naming conventions</a:t>
            </a:r>
          </a:p>
          <a:p>
            <a:pPr marL="1314450" lvl="2" indent="-514350">
              <a:buFont typeface="Wingdings 2" pitchFamily="18" charset="2"/>
              <a:buNone/>
            </a:pPr>
            <a:endParaRPr lang="en-US" sz="1800" dirty="0"/>
          </a:p>
          <a:p>
            <a:pPr marL="514350" indent="-444500">
              <a:buFont typeface="Wingdings 2" pitchFamily="18" charset="2"/>
              <a:buNone/>
            </a:pPr>
            <a:r>
              <a:rPr lang="en-US" sz="2000" dirty="0"/>
              <a:t>1.5  Quality assurance &amp; control during sample collection, analysis, and processing</a:t>
            </a:r>
          </a:p>
          <a:p>
            <a:pPr marL="514350" indent="-444500">
              <a:buFont typeface="Wingdings 2" pitchFamily="18" charset="2"/>
              <a:buNone/>
            </a:pPr>
            <a:endParaRPr lang="en-US" dirty="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pic>
        <p:nvPicPr>
          <p:cNvPr id="31749" name="Picture 4" descr="j030966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76950" y="1600200"/>
            <a:ext cx="26098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idx="4294967295"/>
          </p:nvPr>
        </p:nvSpPr>
        <p:spPr>
          <a:xfrm>
            <a:off x="1026318" y="1027113"/>
            <a:ext cx="7024688" cy="1143000"/>
          </a:xfrm>
        </p:spPr>
        <p:txBody>
          <a:bodyPr anchor="ctr"/>
          <a:lstStyle/>
          <a:p>
            <a:r>
              <a:rPr lang="en-US" sz="3200" dirty="0"/>
              <a:t>1. Information About Data &amp; Data Format</a:t>
            </a:r>
          </a:p>
        </p:txBody>
      </p:sp>
      <p:sp>
        <p:nvSpPr>
          <p:cNvPr id="33795" name="Content Placeholder 2"/>
          <p:cNvSpPr>
            <a:spLocks noGrp="1"/>
          </p:cNvSpPr>
          <p:nvPr>
            <p:ph idx="4294967295"/>
          </p:nvPr>
        </p:nvSpPr>
        <p:spPr>
          <a:xfrm>
            <a:off x="476827" y="2324100"/>
            <a:ext cx="6777038" cy="3508375"/>
          </a:xfrm>
        </p:spPr>
        <p:txBody>
          <a:bodyPr>
            <a:normAutofit lnSpcReduction="10000"/>
          </a:bodyPr>
          <a:lstStyle/>
          <a:p>
            <a:pPr marL="514350" indent="-444500">
              <a:buFont typeface="Wingdings 2" pitchFamily="18" charset="2"/>
              <a:buNone/>
            </a:pPr>
            <a:r>
              <a:rPr lang="en-US" sz="2000" dirty="0"/>
              <a:t>1.6  Existing data</a:t>
            </a:r>
          </a:p>
          <a:p>
            <a:pPr marL="1314450" lvl="2" indent="-514350"/>
            <a:r>
              <a:rPr lang="en-US" sz="1800" dirty="0"/>
              <a:t>If existing data are used, what are its origins?</a:t>
            </a:r>
          </a:p>
          <a:p>
            <a:pPr marL="1314450" lvl="2" indent="-514350"/>
            <a:r>
              <a:rPr lang="en-US" sz="1800" dirty="0"/>
              <a:t>Will your data be combined with existing data?</a:t>
            </a:r>
            <a:endParaRPr lang="en-US" sz="1600" dirty="0"/>
          </a:p>
          <a:p>
            <a:pPr marL="1314450" lvl="2" indent="-514350"/>
            <a:r>
              <a:rPr lang="en-US" sz="1800" dirty="0"/>
              <a:t>What is the relationship between your data and existing data?</a:t>
            </a:r>
          </a:p>
          <a:p>
            <a:pPr marL="1314450" lvl="2" indent="-514350">
              <a:buFont typeface="Wingdings 2" pitchFamily="18" charset="2"/>
              <a:buNone/>
            </a:pPr>
            <a:endParaRPr lang="en-US" sz="1800" dirty="0"/>
          </a:p>
          <a:p>
            <a:pPr marL="514350" indent="-444500">
              <a:buFont typeface="Wingdings 2" pitchFamily="18" charset="2"/>
              <a:buNone/>
            </a:pPr>
            <a:r>
              <a:rPr lang="en-US" sz="2000" dirty="0"/>
              <a:t>1.7  How data will be managed in short-term</a:t>
            </a:r>
          </a:p>
          <a:p>
            <a:pPr marL="1314450" lvl="2" indent="-514350"/>
            <a:r>
              <a:rPr lang="en-US" sz="1800" dirty="0"/>
              <a:t>Version control</a:t>
            </a:r>
          </a:p>
          <a:p>
            <a:pPr marL="1314450" lvl="2" indent="-514350"/>
            <a:r>
              <a:rPr lang="en-US" sz="1800" dirty="0"/>
              <a:t>Backing up</a:t>
            </a:r>
          </a:p>
          <a:p>
            <a:pPr marL="1314450" lvl="2" indent="-514350"/>
            <a:r>
              <a:rPr lang="en-US" sz="1800" dirty="0"/>
              <a:t>Security &amp; protection – who has access?</a:t>
            </a:r>
          </a:p>
          <a:p>
            <a:pPr marL="1314450" lvl="2" indent="-514350"/>
            <a:r>
              <a:rPr lang="en-US" sz="1800" dirty="0"/>
              <a:t>Who will be responsible</a:t>
            </a:r>
            <a:endParaRPr lang="en-US" dirty="0"/>
          </a:p>
          <a:p>
            <a:pPr marL="514350" indent="-444500">
              <a:buFont typeface="Wingdings 2" pitchFamily="18" charset="2"/>
              <a:buNone/>
            </a:pPr>
            <a:endParaRPr lang="en-US" sz="1800" dirty="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pic>
        <p:nvPicPr>
          <p:cNvPr id="33797" name="Picture 4" descr="j030959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51700" y="3573463"/>
            <a:ext cx="1598613"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p:cNvSpPr>
          <p:nvPr>
            <p:ph type="title"/>
          </p:nvPr>
        </p:nvSpPr>
        <p:spPr/>
        <p:txBody>
          <a:bodyPr>
            <a:normAutofit fontScale="90000"/>
          </a:bodyPr>
          <a:lstStyle/>
          <a:p>
            <a:r>
              <a:rPr lang="en-US" sz="3600"/>
              <a:t>Cave Microbiology DMP: Data and Data Formats Example</a:t>
            </a:r>
          </a:p>
        </p:txBody>
      </p:sp>
      <p:sp>
        <p:nvSpPr>
          <p:cNvPr id="82947" name="Rectangle 3"/>
          <p:cNvSpPr>
            <a:spLocks noGrp="1"/>
          </p:cNvSpPr>
          <p:nvPr>
            <p:ph idx="1"/>
          </p:nvPr>
        </p:nvSpPr>
        <p:spPr/>
        <p:txBody>
          <a:bodyPr/>
          <a:lstStyle/>
          <a:p>
            <a:r>
              <a:rPr lang="en-US" dirty="0"/>
              <a:t>“After each sampling trip, researchers will fill out a sample database template, which will be integrated into the main FileMaker Pro Sample Database.  </a:t>
            </a:r>
          </a:p>
          <a:p>
            <a:r>
              <a:rPr lang="en-US" dirty="0"/>
              <a:t>Datasheets are created during each SEM session then entered in to the database.  </a:t>
            </a:r>
          </a:p>
          <a:p>
            <a:r>
              <a:rPr lang="en-US" dirty="0"/>
              <a:t>Data will be converted to .</a:t>
            </a:r>
            <a:r>
              <a:rPr lang="en-US" dirty="0" err="1"/>
              <a:t>csv</a:t>
            </a:r>
            <a:r>
              <a:rPr lang="en-US" dirty="0"/>
              <a:t> files for archiving.”  </a:t>
            </a:r>
          </a:p>
          <a:p>
            <a:pPr>
              <a:buFont typeface="Wingdings 2" pitchFamily="18" charset="2"/>
              <a:buNone/>
            </a:pP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563" y="5133974"/>
            <a:ext cx="1918607" cy="1300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159951" y="6488668"/>
            <a:ext cx="2873829" cy="369332"/>
          </a:xfrm>
          <a:prstGeom prst="rect">
            <a:avLst/>
          </a:prstGeom>
          <a:noFill/>
        </p:spPr>
        <p:txBody>
          <a:bodyPr wrap="square" rtlCol="0">
            <a:spAutoFit/>
          </a:bodyPr>
          <a:lstStyle/>
          <a:p>
            <a:r>
              <a:rPr lang="en-US" dirty="0" smtClean="0"/>
              <a:t>Credit:  Diana Northup</a:t>
            </a:r>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4438650"/>
            <a:ext cx="2228850" cy="156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Title 1"/>
          <p:cNvSpPr>
            <a:spLocks noGrp="1"/>
          </p:cNvSpPr>
          <p:nvPr>
            <p:ph type="title" idx="4294967295"/>
          </p:nvPr>
        </p:nvSpPr>
        <p:spPr>
          <a:xfrm>
            <a:off x="0" y="1027113"/>
            <a:ext cx="7024688" cy="1143000"/>
          </a:xfrm>
        </p:spPr>
        <p:txBody>
          <a:bodyPr anchor="ctr">
            <a:normAutofit fontScale="90000"/>
          </a:bodyPr>
          <a:lstStyle/>
          <a:p>
            <a:r>
              <a:rPr lang="en-US" sz="3600" dirty="0"/>
              <a:t>2. </a:t>
            </a:r>
            <a:r>
              <a:rPr lang="en-US" sz="3600" dirty="0" smtClean="0"/>
              <a:t>2. Metadata </a:t>
            </a:r>
            <a:r>
              <a:rPr lang="en-US" sz="3600" dirty="0"/>
              <a:t>Content &amp; Format</a:t>
            </a:r>
          </a:p>
        </p:txBody>
      </p:sp>
      <p:sp>
        <p:nvSpPr>
          <p:cNvPr id="37892" name="Content Placeholder 2"/>
          <p:cNvSpPr>
            <a:spLocks noGrp="1"/>
          </p:cNvSpPr>
          <p:nvPr>
            <p:ph idx="4294967295"/>
          </p:nvPr>
        </p:nvSpPr>
        <p:spPr>
          <a:xfrm>
            <a:off x="519112" y="2324100"/>
            <a:ext cx="6777038" cy="3508375"/>
          </a:xfrm>
        </p:spPr>
        <p:txBody>
          <a:bodyPr/>
          <a:lstStyle/>
          <a:p>
            <a:pPr marL="514350" indent="-444500">
              <a:buFont typeface="Wingdings 2" pitchFamily="18" charset="2"/>
              <a:buNone/>
            </a:pPr>
            <a:r>
              <a:rPr lang="en-US" sz="2000" dirty="0"/>
              <a:t>2.1  What metadata are needed</a:t>
            </a:r>
          </a:p>
          <a:p>
            <a:pPr marL="1314450" lvl="2" indent="-514350"/>
            <a:r>
              <a:rPr lang="en-US" sz="1800" dirty="0"/>
              <a:t>Any details that make data </a:t>
            </a:r>
            <a:r>
              <a:rPr lang="en-US" sz="1800" dirty="0" smtClean="0"/>
              <a:t> meaningful</a:t>
            </a:r>
            <a:endParaRPr lang="en-US" sz="1800" dirty="0"/>
          </a:p>
          <a:p>
            <a:pPr marL="1314450" lvl="2" indent="-514350">
              <a:buFont typeface="Wingdings 2" pitchFamily="18" charset="2"/>
              <a:buNone/>
            </a:pPr>
            <a:endParaRPr lang="en-US" sz="1800" dirty="0"/>
          </a:p>
          <a:p>
            <a:pPr marL="514350" indent="-444500">
              <a:buFont typeface="Wingdings 2" pitchFamily="18" charset="2"/>
              <a:buNone/>
            </a:pPr>
            <a:r>
              <a:rPr lang="en-US" sz="2000" dirty="0"/>
              <a:t>2.2  How metadata will be created and/or captured</a:t>
            </a:r>
          </a:p>
          <a:p>
            <a:pPr marL="1314450" lvl="2" indent="-514350"/>
            <a:r>
              <a:rPr lang="en-US" sz="1800" dirty="0"/>
              <a:t>Lab notebooks? GPS units? Auto-saved on instrument?</a:t>
            </a:r>
          </a:p>
          <a:p>
            <a:pPr marL="1314450" lvl="2" indent="-514350">
              <a:buFont typeface="Wingdings 2" pitchFamily="18" charset="2"/>
              <a:buNone/>
            </a:pPr>
            <a:endParaRPr lang="en-US" sz="1800" dirty="0"/>
          </a:p>
          <a:p>
            <a:pPr marL="514350" indent="-444500">
              <a:buFont typeface="Wingdings 2" pitchFamily="18" charset="2"/>
              <a:buNone/>
            </a:pPr>
            <a:r>
              <a:rPr lang="en-US" sz="2000" dirty="0"/>
              <a:t>2.3   What format will be used for the metadata</a:t>
            </a:r>
          </a:p>
          <a:p>
            <a:pPr marL="1314450" lvl="2" indent="-514350"/>
            <a:r>
              <a:rPr lang="en-US" sz="1800" dirty="0"/>
              <a:t>Standards for </a:t>
            </a:r>
            <a:r>
              <a:rPr lang="en-US" sz="1800" dirty="0" smtClean="0"/>
              <a:t>community (EML, ISO 19115, etc.)</a:t>
            </a:r>
            <a:endParaRPr lang="en-US" sz="1800" dirty="0"/>
          </a:p>
          <a:p>
            <a:pPr marL="1314450" lvl="2" indent="-514350"/>
            <a:r>
              <a:rPr lang="en-US" sz="1800" dirty="0"/>
              <a:t>Justification for format chosen</a:t>
            </a:r>
          </a:p>
          <a:p>
            <a:pPr marL="1314450" lvl="2" indent="-514350"/>
            <a:endParaRPr lang="en-US" sz="1800" dirty="0"/>
          </a:p>
          <a:p>
            <a:pPr marL="514350" indent="-444500">
              <a:buFont typeface="Wingdings 2" pitchFamily="18" charset="2"/>
              <a:buNone/>
            </a:pPr>
            <a:endParaRPr lang="en-US" sz="1800" dirty="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pic>
        <p:nvPicPr>
          <p:cNvPr id="37894"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716838" y="1323975"/>
            <a:ext cx="969962"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675563" y="3429000"/>
            <a:ext cx="1228725"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75463" y="2105025"/>
            <a:ext cx="841375"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p:cNvSpPr>
          <p:nvPr>
            <p:ph type="title"/>
          </p:nvPr>
        </p:nvSpPr>
        <p:spPr/>
        <p:txBody>
          <a:bodyPr>
            <a:normAutofit fontScale="90000"/>
          </a:bodyPr>
          <a:lstStyle/>
          <a:p>
            <a:r>
              <a:rPr lang="en-US" sz="3600"/>
              <a:t>Cave Microbiology DMP: Metadata example</a:t>
            </a:r>
          </a:p>
        </p:txBody>
      </p:sp>
      <p:sp>
        <p:nvSpPr>
          <p:cNvPr id="83971" name="Rectangle 3"/>
          <p:cNvSpPr>
            <a:spLocks noGrp="1"/>
          </p:cNvSpPr>
          <p:nvPr>
            <p:ph idx="1"/>
          </p:nvPr>
        </p:nvSpPr>
        <p:spPr/>
        <p:txBody>
          <a:bodyPr/>
          <a:lstStyle/>
          <a:p>
            <a:pPr>
              <a:lnSpc>
                <a:spcPct val="90000"/>
              </a:lnSpc>
            </a:pPr>
            <a:r>
              <a:rPr lang="en-US" i="1" dirty="0"/>
              <a:t>“</a:t>
            </a:r>
            <a:r>
              <a:rPr lang="en-US" b="1" dirty="0"/>
              <a:t>Metadata Standards</a:t>
            </a:r>
            <a:r>
              <a:rPr lang="en-US" dirty="0"/>
              <a:t>: Standard archival metadata schema (</a:t>
            </a:r>
            <a:r>
              <a:rPr lang="en-US" dirty="0" err="1"/>
              <a:t>Premis</a:t>
            </a:r>
            <a:r>
              <a:rPr lang="en-US" dirty="0"/>
              <a:t>, Dublin Core, XFDU) will be used upon archiving. We will be using Darwin Core metadata schema (</a:t>
            </a:r>
            <a:r>
              <a:rPr lang="en-US" dirty="0">
                <a:hlinkClick r:id="rId3"/>
              </a:rPr>
              <a:t>http://www.tdwg.org/</a:t>
            </a:r>
            <a:r>
              <a:rPr lang="en-US" dirty="0"/>
              <a:t>) to document biological specimens. </a:t>
            </a:r>
          </a:p>
          <a:p>
            <a:pPr>
              <a:lnSpc>
                <a:spcPct val="90000"/>
              </a:lnSpc>
            </a:pPr>
            <a:r>
              <a:rPr lang="en-US" dirty="0"/>
              <a:t>We anticipate using the Open Microscopy Environment Metadata Standard (OME-XML, </a:t>
            </a:r>
            <a:r>
              <a:rPr lang="en-US" dirty="0">
                <a:hlinkClick r:id="rId4"/>
              </a:rPr>
              <a:t>http://www.ome-xml.org/</a:t>
            </a:r>
            <a:r>
              <a:rPr lang="en-US" dirty="0"/>
              <a:t>) to document our SEM images.”</a:t>
            </a:r>
          </a:p>
          <a:p>
            <a:pPr>
              <a:lnSpc>
                <a:spcPct val="90000"/>
              </a:lnSpc>
            </a:pP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idx="4294967295"/>
          </p:nvPr>
        </p:nvSpPr>
        <p:spPr>
          <a:xfrm>
            <a:off x="475456" y="1027113"/>
            <a:ext cx="7024688" cy="1143000"/>
          </a:xfrm>
        </p:spPr>
        <p:txBody>
          <a:bodyPr anchor="ctr">
            <a:normAutofit fontScale="90000"/>
          </a:bodyPr>
          <a:lstStyle/>
          <a:p>
            <a:r>
              <a:rPr lang="en-US" sz="3600" dirty="0"/>
              <a:t>3. Policies for Access, Sharing, Reuse</a:t>
            </a:r>
          </a:p>
        </p:txBody>
      </p:sp>
      <p:sp>
        <p:nvSpPr>
          <p:cNvPr id="39939" name="Content Placeholder 2"/>
          <p:cNvSpPr>
            <a:spLocks noGrp="1"/>
          </p:cNvSpPr>
          <p:nvPr>
            <p:ph idx="4294967295"/>
          </p:nvPr>
        </p:nvSpPr>
        <p:spPr>
          <a:xfrm>
            <a:off x="789709" y="2324100"/>
            <a:ext cx="6777038" cy="3508375"/>
          </a:xfrm>
        </p:spPr>
        <p:txBody>
          <a:bodyPr/>
          <a:lstStyle/>
          <a:p>
            <a:pPr marL="514350" indent="-444500">
              <a:buFont typeface="Wingdings 2" pitchFamily="18" charset="2"/>
              <a:buNone/>
            </a:pPr>
            <a:r>
              <a:rPr lang="en-US" sz="1800" dirty="0"/>
              <a:t>3.1  Obligations for sharing</a:t>
            </a:r>
          </a:p>
          <a:p>
            <a:pPr marL="1314450" lvl="2" indent="-514350"/>
            <a:r>
              <a:rPr lang="en-US" sz="1600" dirty="0"/>
              <a:t>Funding agency</a:t>
            </a:r>
          </a:p>
          <a:p>
            <a:pPr marL="1314450" lvl="2" indent="-514350"/>
            <a:r>
              <a:rPr lang="en-US" sz="1600" dirty="0"/>
              <a:t>Institution</a:t>
            </a:r>
          </a:p>
          <a:p>
            <a:pPr marL="514350" indent="-444500">
              <a:buFont typeface="Wingdings 2" pitchFamily="18" charset="2"/>
              <a:buNone/>
            </a:pPr>
            <a:r>
              <a:rPr lang="en-US" sz="1800" dirty="0" smtClean="0"/>
              <a:t>3.2  </a:t>
            </a:r>
            <a:r>
              <a:rPr lang="en-US" sz="1800" dirty="0"/>
              <a:t>Details of data sharing</a:t>
            </a:r>
          </a:p>
          <a:p>
            <a:pPr marL="1314450" lvl="2" indent="-514350"/>
            <a:r>
              <a:rPr lang="en-US" sz="1600" dirty="0"/>
              <a:t>How long?</a:t>
            </a:r>
          </a:p>
          <a:p>
            <a:pPr marL="1314450" lvl="2" indent="-514350"/>
            <a:r>
              <a:rPr lang="en-US" sz="1600" dirty="0"/>
              <a:t>When? </a:t>
            </a:r>
          </a:p>
          <a:p>
            <a:pPr marL="1314450" lvl="2" indent="-514350"/>
            <a:r>
              <a:rPr lang="en-US" sz="1600" dirty="0"/>
              <a:t>How access can be gained?</a:t>
            </a:r>
          </a:p>
          <a:p>
            <a:pPr marL="514350" indent="-444500">
              <a:buFont typeface="Wingdings 2" pitchFamily="18" charset="2"/>
              <a:buNone/>
            </a:pPr>
            <a:r>
              <a:rPr lang="en-US" sz="1800" dirty="0" smtClean="0"/>
              <a:t>3.2  </a:t>
            </a:r>
            <a:r>
              <a:rPr lang="en-US" sz="1800" dirty="0"/>
              <a:t>Ethical/privacy issues with data sharing</a:t>
            </a:r>
          </a:p>
          <a:p>
            <a:pPr marL="1314450" lvl="2" indent="-514350">
              <a:buFont typeface="Wingdings 2" pitchFamily="18" charset="2"/>
              <a:buNone/>
            </a:pPr>
            <a:endParaRPr lang="en-US" sz="1600" dirty="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pic>
        <p:nvPicPr>
          <p:cNvPr id="39941" name="Picture 4" descr="j028955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2375" y="1871663"/>
            <a:ext cx="2043113" cy="309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idx="4294967295"/>
          </p:nvPr>
        </p:nvSpPr>
        <p:spPr>
          <a:xfrm>
            <a:off x="720435" y="1027113"/>
            <a:ext cx="7578437" cy="1143000"/>
          </a:xfrm>
        </p:spPr>
        <p:txBody>
          <a:bodyPr anchor="ctr">
            <a:normAutofit fontScale="90000"/>
          </a:bodyPr>
          <a:lstStyle/>
          <a:p>
            <a:r>
              <a:rPr lang="en-US" sz="3600" dirty="0"/>
              <a:t>3. Policies for Access, Sharing, Reuse</a:t>
            </a:r>
          </a:p>
        </p:txBody>
      </p:sp>
      <p:sp>
        <p:nvSpPr>
          <p:cNvPr id="41987" name="Content Placeholder 2"/>
          <p:cNvSpPr>
            <a:spLocks noGrp="1"/>
          </p:cNvSpPr>
          <p:nvPr>
            <p:ph idx="4294967295"/>
          </p:nvPr>
        </p:nvSpPr>
        <p:spPr>
          <a:xfrm>
            <a:off x="599281" y="2170113"/>
            <a:ext cx="6777038" cy="3484563"/>
          </a:xfrm>
        </p:spPr>
        <p:txBody>
          <a:bodyPr/>
          <a:lstStyle/>
          <a:p>
            <a:pPr marL="514350" indent="-444500">
              <a:buFont typeface="Wingdings 2" pitchFamily="18" charset="2"/>
              <a:buNone/>
            </a:pPr>
            <a:r>
              <a:rPr lang="en-US" sz="2000" dirty="0"/>
              <a:t>3.4  Intellectual property &amp; copyright issues</a:t>
            </a:r>
          </a:p>
          <a:p>
            <a:pPr marL="1314450" lvl="2" indent="-514350"/>
            <a:r>
              <a:rPr lang="en-US" sz="1800" dirty="0"/>
              <a:t>Who owns the copyright?</a:t>
            </a:r>
          </a:p>
          <a:p>
            <a:pPr marL="1314450" lvl="2" indent="-514350"/>
            <a:r>
              <a:rPr lang="en-US" sz="1800" dirty="0"/>
              <a:t>Institutional policies</a:t>
            </a:r>
          </a:p>
          <a:p>
            <a:pPr marL="1314450" lvl="2" indent="-514350"/>
            <a:r>
              <a:rPr lang="en-US" sz="1800" dirty="0"/>
              <a:t>Funding agency policies</a:t>
            </a:r>
          </a:p>
          <a:p>
            <a:pPr marL="1314450" lvl="2" indent="-514350"/>
            <a:r>
              <a:rPr lang="en-US" sz="1800" dirty="0"/>
              <a:t>Embargos for political/commercial reasons</a:t>
            </a:r>
          </a:p>
          <a:p>
            <a:pPr marL="514350" indent="-444500">
              <a:buFont typeface="Wingdings 2" pitchFamily="18" charset="2"/>
              <a:buNone/>
            </a:pPr>
            <a:r>
              <a:rPr lang="en-US" sz="2000" dirty="0"/>
              <a:t>3.5  Intended future uses/users for data</a:t>
            </a:r>
          </a:p>
          <a:p>
            <a:pPr marL="514350" indent="-444500">
              <a:buFont typeface="Wingdings 2" pitchFamily="18" charset="2"/>
              <a:buNone/>
            </a:pPr>
            <a:r>
              <a:rPr lang="en-US" sz="2000" dirty="0"/>
              <a:t>3.6  Citation</a:t>
            </a:r>
          </a:p>
          <a:p>
            <a:pPr marL="1314450" lvl="2" indent="-514350"/>
            <a:r>
              <a:rPr lang="en-US" sz="1800" dirty="0"/>
              <a:t>How should data be cited when used?</a:t>
            </a:r>
          </a:p>
          <a:p>
            <a:pPr marL="1314450" lvl="2" indent="-514350"/>
            <a:r>
              <a:rPr lang="en-US" sz="1800" dirty="0"/>
              <a:t>Persistent citation?</a:t>
            </a:r>
          </a:p>
          <a:p>
            <a:pPr lvl="4"/>
            <a:r>
              <a:rPr lang="en-US" sz="1400" dirty="0"/>
              <a:t>--Digital Object Identifier (DOI</a:t>
            </a:r>
            <a:r>
              <a:rPr lang="en-US" sz="1400" dirty="0" smtClean="0"/>
              <a:t>)</a:t>
            </a:r>
            <a:r>
              <a:rPr lang="en-US" sz="1600" dirty="0"/>
              <a:t>	</a:t>
            </a:r>
          </a:p>
          <a:p>
            <a:pPr lvl="4"/>
            <a:endParaRPr lang="en-US" sz="1400" dirty="0"/>
          </a:p>
          <a:p>
            <a:pPr marL="514350" indent="-444500">
              <a:buFont typeface="Wingdings 2" pitchFamily="18" charset="2"/>
              <a:buNone/>
            </a:pPr>
            <a:endParaRPr lang="en-US" sz="2000" dirty="0"/>
          </a:p>
          <a:p>
            <a:pPr marL="1314450" lvl="2" indent="-514350">
              <a:buFont typeface="Wingdings 2" pitchFamily="18" charset="2"/>
              <a:buNone/>
            </a:pPr>
            <a:endParaRPr lang="en-US" sz="1800" dirty="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pic>
        <p:nvPicPr>
          <p:cNvPr id="41989" name="Picture 4" descr="j028989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49988" y="5080000"/>
            <a:ext cx="2681287"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p:cNvSpPr>
          <p:nvPr>
            <p:ph type="title"/>
          </p:nvPr>
        </p:nvSpPr>
        <p:spPr>
          <a:xfrm>
            <a:off x="1042988" y="455613"/>
            <a:ext cx="7024687" cy="1143000"/>
          </a:xfrm>
        </p:spPr>
        <p:txBody>
          <a:bodyPr/>
          <a:lstStyle/>
          <a:p>
            <a:r>
              <a:rPr lang="en-US" dirty="0"/>
              <a:t>LTER Policy:  </a:t>
            </a:r>
          </a:p>
        </p:txBody>
      </p:sp>
      <p:sp>
        <p:nvSpPr>
          <p:cNvPr id="125955" name="Rectangle 3"/>
          <p:cNvSpPr>
            <a:spLocks noGrp="1"/>
          </p:cNvSpPr>
          <p:nvPr>
            <p:ph idx="1"/>
          </p:nvPr>
        </p:nvSpPr>
        <p:spPr>
          <a:xfrm>
            <a:off x="1042988" y="1598613"/>
            <a:ext cx="6777037" cy="3508375"/>
          </a:xfrm>
        </p:spPr>
        <p:txBody>
          <a:bodyPr>
            <a:noAutofit/>
          </a:bodyPr>
          <a:lstStyle/>
          <a:p>
            <a:pPr>
              <a:lnSpc>
                <a:spcPct val="80000"/>
              </a:lnSpc>
              <a:buFont typeface="Wingdings 2" pitchFamily="18" charset="2"/>
              <a:buNone/>
            </a:pPr>
            <a:r>
              <a:rPr lang="en-US" sz="1800" b="1" dirty="0"/>
              <a:t>LTER</a:t>
            </a:r>
            <a:r>
              <a:rPr lang="en-US" sz="1600" b="1" dirty="0"/>
              <a:t> Network Data Release Policy</a:t>
            </a:r>
            <a:endParaRPr lang="en-US" sz="1600" dirty="0"/>
          </a:p>
          <a:p>
            <a:pPr>
              <a:lnSpc>
                <a:spcPct val="80000"/>
              </a:lnSpc>
              <a:buFont typeface="Wingdings 2" pitchFamily="18" charset="2"/>
              <a:buNone/>
            </a:pPr>
            <a:r>
              <a:rPr lang="en-US" sz="1600" dirty="0"/>
              <a:t>Data and information derived from publicly funded research in the U.S. LTER Network, totally or partially from LTER funds from NSF, Institutional Cost-Share, or Partner Agency or Institution where a formal memorandum of understanding with LTER has been established, are </a:t>
            </a:r>
            <a:r>
              <a:rPr lang="en-US" sz="1600" dirty="0">
                <a:solidFill>
                  <a:srgbClr val="FF0000"/>
                </a:solidFill>
              </a:rPr>
              <a:t>made available online with as few restrictions as possible, on a nondiscriminatory basis</a:t>
            </a:r>
            <a:r>
              <a:rPr lang="en-US" sz="1600" dirty="0"/>
              <a:t>. </a:t>
            </a:r>
            <a:r>
              <a:rPr lang="en-US" sz="1600" dirty="0">
                <a:solidFill>
                  <a:srgbClr val="3972A3"/>
                </a:solidFill>
              </a:rPr>
              <a:t>LTER Network scientists should make every effort to </a:t>
            </a:r>
            <a:r>
              <a:rPr lang="en-US" sz="1600" dirty="0">
                <a:solidFill>
                  <a:srgbClr val="FF0000"/>
                </a:solidFill>
              </a:rPr>
              <a:t>release data in a timely fashion and with attention to accurate and complete metadata.</a:t>
            </a:r>
            <a:endParaRPr lang="en-US" sz="1600" b="1" dirty="0">
              <a:solidFill>
                <a:srgbClr val="FF0000"/>
              </a:solidFill>
            </a:endParaRPr>
          </a:p>
          <a:p>
            <a:pPr>
              <a:lnSpc>
                <a:spcPct val="80000"/>
              </a:lnSpc>
              <a:buFont typeface="Wingdings 2" pitchFamily="18" charset="2"/>
              <a:buNone/>
            </a:pPr>
            <a:r>
              <a:rPr lang="en-US" sz="1600" b="1" dirty="0"/>
              <a:t>Data</a:t>
            </a:r>
            <a:endParaRPr lang="en-US" sz="1600" dirty="0"/>
          </a:p>
          <a:p>
            <a:pPr>
              <a:lnSpc>
                <a:spcPct val="80000"/>
              </a:lnSpc>
              <a:buFont typeface="Wingdings 2" pitchFamily="18" charset="2"/>
              <a:buNone/>
            </a:pPr>
            <a:r>
              <a:rPr lang="en-US" sz="1600" dirty="0"/>
              <a:t>There are two data types:</a:t>
            </a:r>
          </a:p>
          <a:p>
            <a:pPr>
              <a:lnSpc>
                <a:spcPct val="80000"/>
              </a:lnSpc>
              <a:buFont typeface="Wingdings 2" pitchFamily="18" charset="2"/>
              <a:buNone/>
            </a:pPr>
            <a:r>
              <a:rPr lang="en-US" sz="1600" dirty="0"/>
              <a:t>Type I – data are to be released to the general public according to the terms of the general data use agreement (</a:t>
            </a:r>
            <a:r>
              <a:rPr lang="en-US" sz="1600" i="1" dirty="0"/>
              <a:t>see Section 3 below</a:t>
            </a:r>
            <a:r>
              <a:rPr lang="en-US" sz="1600" dirty="0"/>
              <a:t>) </a:t>
            </a:r>
            <a:r>
              <a:rPr lang="en-US" sz="1600" dirty="0">
                <a:solidFill>
                  <a:srgbClr val="FF0000"/>
                </a:solidFill>
              </a:rPr>
              <a:t>within 2 years </a:t>
            </a:r>
            <a:r>
              <a:rPr lang="en-US" sz="1600" dirty="0">
                <a:solidFill>
                  <a:srgbClr val="3972A3"/>
                </a:solidFill>
              </a:rPr>
              <a:t>from collection and no later than the publication of the main findings from the dataset</a:t>
            </a:r>
            <a:r>
              <a:rPr lang="en-US" sz="1600" dirty="0"/>
              <a:t> and,</a:t>
            </a:r>
          </a:p>
          <a:p>
            <a:pPr>
              <a:lnSpc>
                <a:spcPct val="80000"/>
              </a:lnSpc>
              <a:buFont typeface="Wingdings 2" pitchFamily="18" charset="2"/>
              <a:buNone/>
            </a:pPr>
            <a:r>
              <a:rPr lang="en-US" sz="1600" dirty="0"/>
              <a:t>Type II - </a:t>
            </a:r>
            <a:r>
              <a:rPr lang="en-US" sz="1600" dirty="0">
                <a:solidFill>
                  <a:srgbClr val="FF0000"/>
                </a:solidFill>
              </a:rPr>
              <a:t>data are to be released to restricted audiences according to terms specified by the owners of the data</a:t>
            </a:r>
            <a:r>
              <a:rPr lang="en-US" sz="1600" dirty="0">
                <a:solidFill>
                  <a:srgbClr val="3972A3"/>
                </a:solidFill>
              </a:rPr>
              <a:t>. Type II data are considered to be exceptional and should be rare in occurrence.</a:t>
            </a:r>
            <a:r>
              <a:rPr lang="en-US" sz="1600" dirty="0"/>
              <a:t> The justification for exceptions must be well documented and approved by the lead PI and Site Data Manager. Some examples of Type II data restrictions may include: locations of rare or endangered species, data that are covered under prior licensing or copyright (e.g., SPOT satellite data), or covered by the Human Subjects Act. Researchers that make use of Type II Data may be subject to additional restrictions to protect any applicable commercial or confidentiality interests.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idx="4294967295"/>
          </p:nvPr>
        </p:nvSpPr>
        <p:spPr>
          <a:xfrm>
            <a:off x="475456" y="1027113"/>
            <a:ext cx="7024688" cy="1143000"/>
          </a:xfrm>
        </p:spPr>
        <p:txBody>
          <a:bodyPr anchor="ctr"/>
          <a:lstStyle/>
          <a:p>
            <a:r>
              <a:rPr lang="en-US" sz="3200" dirty="0"/>
              <a:t>4. Long-term Storage &amp; Data Management</a:t>
            </a:r>
          </a:p>
        </p:txBody>
      </p:sp>
      <p:sp>
        <p:nvSpPr>
          <p:cNvPr id="44035" name="Content Placeholder 2"/>
          <p:cNvSpPr>
            <a:spLocks noGrp="1"/>
          </p:cNvSpPr>
          <p:nvPr>
            <p:ph idx="4294967295"/>
          </p:nvPr>
        </p:nvSpPr>
        <p:spPr>
          <a:xfrm>
            <a:off x="642937" y="2312555"/>
            <a:ext cx="6777038" cy="3484563"/>
          </a:xfrm>
        </p:spPr>
        <p:txBody>
          <a:bodyPr/>
          <a:lstStyle/>
          <a:p>
            <a:pPr marL="514350" indent="-444500">
              <a:buFont typeface="Wingdings 2" pitchFamily="18" charset="2"/>
              <a:buNone/>
            </a:pPr>
            <a:r>
              <a:rPr lang="en-US" sz="2000" dirty="0"/>
              <a:t>4.1  What data will be preserved</a:t>
            </a:r>
          </a:p>
          <a:p>
            <a:pPr marL="514350" indent="-444500">
              <a:buFont typeface="Wingdings 2" pitchFamily="18" charset="2"/>
              <a:buNone/>
            </a:pPr>
            <a:r>
              <a:rPr lang="en-US" sz="2000" dirty="0"/>
              <a:t>4.2  Where it will be preserved</a:t>
            </a:r>
          </a:p>
          <a:p>
            <a:pPr marL="1314450" lvl="2" indent="-514350"/>
            <a:r>
              <a:rPr lang="en-US" sz="1800" dirty="0"/>
              <a:t>Most appropriate archive for data</a:t>
            </a:r>
          </a:p>
          <a:p>
            <a:pPr marL="1314450" lvl="2" indent="-514350"/>
            <a:r>
              <a:rPr lang="en-US" sz="1800" dirty="0"/>
              <a:t>Community standards</a:t>
            </a:r>
          </a:p>
          <a:p>
            <a:pPr marL="1314450" lvl="2" indent="-514350"/>
            <a:r>
              <a:rPr lang="en-US" sz="1800" dirty="0"/>
              <a:t>Succession plans</a:t>
            </a:r>
          </a:p>
          <a:p>
            <a:pPr marL="514350" indent="-444500">
              <a:buFont typeface="Wingdings 2" pitchFamily="18" charset="2"/>
              <a:buNone/>
            </a:pPr>
            <a:r>
              <a:rPr lang="en-US" sz="2000" dirty="0" smtClean="0"/>
              <a:t>4</a:t>
            </a:r>
            <a:r>
              <a:rPr lang="en-US" sz="2000" dirty="0" smtClean="0"/>
              <a:t>.3 </a:t>
            </a:r>
            <a:r>
              <a:rPr lang="en-US" sz="2000" dirty="0"/>
              <a:t>Data transformations/formats needed</a:t>
            </a:r>
          </a:p>
          <a:p>
            <a:pPr marL="1314450" lvl="2" indent="-514350"/>
            <a:r>
              <a:rPr lang="en-US" sz="1800" dirty="0"/>
              <a:t>Consider archive policies</a:t>
            </a:r>
          </a:p>
          <a:p>
            <a:pPr marL="514350" indent="-444500">
              <a:buFont typeface="Wingdings 2" pitchFamily="18" charset="2"/>
              <a:buNone/>
            </a:pPr>
            <a:r>
              <a:rPr lang="en-US" sz="2000" dirty="0"/>
              <a:t>4.4   Who will be responsible</a:t>
            </a:r>
          </a:p>
          <a:p>
            <a:pPr marL="1314450" lvl="2" indent="-514350"/>
            <a:r>
              <a:rPr lang="en-US" sz="1800" dirty="0"/>
              <a:t>Contact person for archive</a:t>
            </a:r>
          </a:p>
          <a:p>
            <a:pPr marL="1314450" lvl="2" indent="-514350"/>
            <a:endParaRPr lang="en-US" sz="1800" dirty="0"/>
          </a:p>
          <a:p>
            <a:pPr marL="514350" indent="-444500">
              <a:buFont typeface="Wingdings 2" pitchFamily="18" charset="2"/>
              <a:buNone/>
            </a:pPr>
            <a:endParaRPr lang="en-US" sz="2000" dirty="0"/>
          </a:p>
          <a:p>
            <a:pPr marL="1314450" lvl="2" indent="-514350">
              <a:buFont typeface="Wingdings 2" pitchFamily="18" charset="2"/>
              <a:buNone/>
            </a:pPr>
            <a:endParaRPr lang="en-US" sz="1800" dirty="0"/>
          </a:p>
        </p:txBody>
      </p:sp>
      <p:sp>
        <p:nvSpPr>
          <p:cNvPr id="4" name="TextBox 3"/>
          <p:cNvSpPr txBox="1"/>
          <p:nvPr/>
        </p:nvSpPr>
        <p:spPr>
          <a:xfrm>
            <a:off x="165100" y="6535738"/>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pic>
        <p:nvPicPr>
          <p:cNvPr id="4403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99363" y="1417638"/>
            <a:ext cx="1016000" cy="111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94550" y="2536825"/>
            <a:ext cx="8096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94550" y="3406775"/>
            <a:ext cx="1641475" cy="7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0" name="Picture 17" descr="lterlogo_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4688" y="2727325"/>
            <a:ext cx="5016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1" name="Picture 22" descr="NASA4.jpg"/>
          <p:cNvPicPr>
            <a:picLocks noChangeAspect="1"/>
          </p:cNvPicPr>
          <p:nvPr/>
        </p:nvPicPr>
        <p:blipFill>
          <a:blip r:embed="rId7">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713663" y="5324475"/>
            <a:ext cx="582612"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2" name="Picture 9" descr="USGS-Trans.tif"/>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553200" y="5003800"/>
            <a:ext cx="866775"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43" name="Picture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384925" y="4435475"/>
            <a:ext cx="1035050"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7699375" y="4435475"/>
            <a:ext cx="915988" cy="728663"/>
            <a:chOff x="6782446" y="5245487"/>
            <a:chExt cx="916629" cy="727496"/>
          </a:xfrm>
        </p:grpSpPr>
        <p:pic>
          <p:nvPicPr>
            <p:cNvPr id="44045" name="Picture 10" descr="Screen shot 2010-07-24 at 19.21.45 .png"/>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782446" y="5652943"/>
              <a:ext cx="845969" cy="320040"/>
            </a:xfrm>
            <a:prstGeom prst="rect">
              <a:avLst/>
            </a:prstGeom>
            <a:noFill/>
            <a:ln w="9525">
              <a:solidFill>
                <a:srgbClr val="177F8A"/>
              </a:solidFill>
              <a:miter lim="800000"/>
              <a:headEnd/>
              <a:tailEnd/>
            </a:ln>
            <a:extLst>
              <a:ext uri="{909E8E84-426E-40DD-AFC4-6F175D3DCCD1}">
                <a14:hiddenFill xmlns:a14="http://schemas.microsoft.com/office/drawing/2010/main">
                  <a:solidFill>
                    <a:srgbClr val="FFFFFF"/>
                  </a:solidFill>
                </a14:hiddenFill>
              </a:ext>
            </a:extLst>
          </p:spPr>
        </p:pic>
        <p:pic>
          <p:nvPicPr>
            <p:cNvPr id="44046" name="Picture 13"/>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782446" y="5245487"/>
              <a:ext cx="916629" cy="320040"/>
            </a:xfrm>
            <a:prstGeom prst="rect">
              <a:avLst/>
            </a:prstGeom>
            <a:noFill/>
            <a:ln w="9525">
              <a:solidFill>
                <a:srgbClr val="177F8A"/>
              </a:solidFill>
              <a:miter lim="800000"/>
              <a:headEnd/>
              <a:tailEnd/>
            </a:ln>
            <a:extLst>
              <a:ext uri="{909E8E84-426E-40DD-AFC4-6F175D3DCCD1}">
                <a14:hiddenFill xmlns:a14="http://schemas.microsoft.com/office/drawing/2010/main">
                  <a:solidFill>
                    <a:srgbClr val="FFFFFF"/>
                  </a:solidFill>
                </a14:hiddenFill>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idx="4294967295"/>
          </p:nvPr>
        </p:nvSpPr>
        <p:spPr>
          <a:xfrm>
            <a:off x="1233054" y="1027113"/>
            <a:ext cx="7024688" cy="1143000"/>
          </a:xfrm>
        </p:spPr>
        <p:txBody>
          <a:bodyPr anchor="ctr"/>
          <a:lstStyle/>
          <a:p>
            <a:r>
              <a:rPr lang="en-US" dirty="0"/>
              <a:t>Topics</a:t>
            </a:r>
          </a:p>
        </p:txBody>
      </p:sp>
      <p:sp>
        <p:nvSpPr>
          <p:cNvPr id="15363" name="Content Placeholder 2"/>
          <p:cNvSpPr>
            <a:spLocks noGrp="1"/>
          </p:cNvSpPr>
          <p:nvPr>
            <p:ph idx="4294967295"/>
          </p:nvPr>
        </p:nvSpPr>
        <p:spPr>
          <a:xfrm>
            <a:off x="914400" y="2324100"/>
            <a:ext cx="6777038" cy="3484563"/>
          </a:xfrm>
        </p:spPr>
        <p:txBody>
          <a:bodyPr/>
          <a:lstStyle/>
          <a:p>
            <a:r>
              <a:rPr lang="en-US" dirty="0"/>
              <a:t>What is a data management plan (DMP)?</a:t>
            </a:r>
          </a:p>
          <a:p>
            <a:r>
              <a:rPr lang="en-US" dirty="0"/>
              <a:t>Why prepare a DMP?</a:t>
            </a:r>
          </a:p>
          <a:p>
            <a:r>
              <a:rPr lang="en-US" dirty="0"/>
              <a:t>Components of a DMP</a:t>
            </a:r>
          </a:p>
          <a:p>
            <a:r>
              <a:rPr lang="en-US" dirty="0"/>
              <a:t>NSF requirements for DMP</a:t>
            </a:r>
          </a:p>
          <a:p>
            <a:r>
              <a:rPr lang="en-US" dirty="0"/>
              <a:t>Example NSF DMP</a:t>
            </a:r>
          </a:p>
          <a:p>
            <a:endParaRPr lang="en-US" b="1" dirty="0"/>
          </a:p>
        </p:txBody>
      </p:sp>
      <p:sp>
        <p:nvSpPr>
          <p:cNvPr id="6" name="TextBox 5"/>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Data management plans</a:t>
            </a:r>
          </a:p>
        </p:txBody>
      </p:sp>
      <p:pic>
        <p:nvPicPr>
          <p:cNvPr id="15365" name="Picture 7" descr="scientist trans color.t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1888" y="2898775"/>
            <a:ext cx="2636837"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p:cNvSpPr>
          <p:nvPr>
            <p:ph type="title"/>
          </p:nvPr>
        </p:nvSpPr>
        <p:spPr/>
        <p:txBody>
          <a:bodyPr>
            <a:normAutofit fontScale="90000"/>
          </a:bodyPr>
          <a:lstStyle/>
          <a:p>
            <a:r>
              <a:rPr lang="en-US" sz="3600"/>
              <a:t>Ocean Science DMP (Storage Example)</a:t>
            </a:r>
          </a:p>
        </p:txBody>
      </p:sp>
      <p:sp>
        <p:nvSpPr>
          <p:cNvPr id="84996" name="Rectangle 4"/>
          <p:cNvSpPr>
            <a:spLocks noGrp="1"/>
          </p:cNvSpPr>
          <p:nvPr>
            <p:ph idx="1"/>
          </p:nvPr>
        </p:nvSpPr>
        <p:spPr>
          <a:noFill/>
          <a:ln/>
        </p:spPr>
        <p:txBody>
          <a:bodyPr/>
          <a:lstStyle/>
          <a:p>
            <a:pPr>
              <a:lnSpc>
                <a:spcPct val="80000"/>
              </a:lnSpc>
            </a:pPr>
            <a:r>
              <a:rPr lang="en-US" sz="1800" dirty="0"/>
              <a:t>“Basic oceanographic (salinity and temperature, </a:t>
            </a:r>
            <a:r>
              <a:rPr lang="en-US" sz="1800" dirty="0" err="1"/>
              <a:t>chl</a:t>
            </a:r>
            <a:r>
              <a:rPr lang="en-US" sz="1800" dirty="0"/>
              <a:t> </a:t>
            </a:r>
            <a:r>
              <a:rPr lang="en-US" sz="1800" i="1" dirty="0"/>
              <a:t>a</a:t>
            </a:r>
            <a:r>
              <a:rPr lang="en-US" sz="1800" dirty="0"/>
              <a:t>, DOC) and MET data obtained from the cruise will be </a:t>
            </a:r>
            <a:r>
              <a:rPr lang="en-US" sz="1800" dirty="0">
                <a:solidFill>
                  <a:srgbClr val="FF0000"/>
                </a:solidFill>
              </a:rPr>
              <a:t>archived in the NOAA PMEL database </a:t>
            </a:r>
            <a:r>
              <a:rPr lang="en-US" sz="1800" dirty="0"/>
              <a:t>that is set up for our cruise (http://saga.pmel.noaa.gov/data_servers.html), as well as other appropriate data banks including the </a:t>
            </a:r>
            <a:r>
              <a:rPr lang="en-US" sz="1800" dirty="0">
                <a:solidFill>
                  <a:srgbClr val="FF0000"/>
                </a:solidFill>
              </a:rPr>
              <a:t>National Oceanographic Data Center (NODC) and the Biological and Chemical Oceanography Data Management Office </a:t>
            </a:r>
            <a:r>
              <a:rPr lang="en-US" sz="1800" dirty="0"/>
              <a:t>(BCO-DMO; http://bco-dmo.org/), </a:t>
            </a:r>
            <a:r>
              <a:rPr lang="en-US" sz="1800" dirty="0">
                <a:solidFill>
                  <a:srgbClr val="3399FF"/>
                </a:solidFill>
              </a:rPr>
              <a:t>within six months </a:t>
            </a:r>
            <a:r>
              <a:rPr lang="en-US" sz="1800" dirty="0"/>
              <a:t>after completion of our cruise.</a:t>
            </a:r>
          </a:p>
          <a:p>
            <a:pPr>
              <a:lnSpc>
                <a:spcPct val="80000"/>
              </a:lnSpc>
            </a:pPr>
            <a:r>
              <a:rPr lang="en-US" sz="1800" dirty="0"/>
              <a:t>Aerosol and bubble measurements will be described and made available at the </a:t>
            </a:r>
            <a:r>
              <a:rPr lang="en-US" sz="1800" dirty="0">
                <a:solidFill>
                  <a:srgbClr val="FF0000"/>
                </a:solidFill>
              </a:rPr>
              <a:t>Russell group </a:t>
            </a:r>
            <a:endParaRPr lang="en-US" sz="1800" dirty="0" smtClean="0">
              <a:solidFill>
                <a:srgbClr val="FF0000"/>
              </a:solidFill>
            </a:endParaRPr>
          </a:p>
          <a:p>
            <a:pPr marL="69850" indent="0">
              <a:lnSpc>
                <a:spcPct val="80000"/>
              </a:lnSpc>
              <a:buNone/>
            </a:pPr>
            <a:r>
              <a:rPr lang="en-US" sz="1800" dirty="0" smtClean="0">
                <a:solidFill>
                  <a:srgbClr val="FF0000"/>
                </a:solidFill>
              </a:rPr>
              <a:t>website</a:t>
            </a:r>
            <a:r>
              <a:rPr lang="en-US" sz="1800" dirty="0" smtClean="0"/>
              <a:t> </a:t>
            </a:r>
            <a:r>
              <a:rPr lang="en-US" sz="1800" dirty="0"/>
              <a:t>at http://aerosols.ucsd.edu/.”</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798" y="4817925"/>
            <a:ext cx="2264229" cy="16698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6090557" y="6487794"/>
            <a:ext cx="2890157" cy="370206"/>
          </a:xfrm>
          <a:prstGeom prst="rect">
            <a:avLst/>
          </a:prstGeom>
          <a:noFill/>
        </p:spPr>
        <p:txBody>
          <a:bodyPr wrap="square" rtlCol="0">
            <a:spAutoFit/>
          </a:bodyPr>
          <a:lstStyle/>
          <a:p>
            <a:r>
              <a:rPr lang="en-US" dirty="0" smtClean="0"/>
              <a:t>Credit: C.A</a:t>
            </a:r>
            <a:r>
              <a:rPr lang="en-US" dirty="0"/>
              <a:t>. Linder, WHOI</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idx="4294967295"/>
          </p:nvPr>
        </p:nvSpPr>
        <p:spPr>
          <a:xfrm>
            <a:off x="0" y="1027113"/>
            <a:ext cx="7024688" cy="1143000"/>
          </a:xfrm>
        </p:spPr>
        <p:txBody>
          <a:bodyPr anchor="ctr"/>
          <a:lstStyle/>
          <a:p>
            <a:r>
              <a:rPr lang="en-US" sz="3600"/>
              <a:t>5. Budget</a:t>
            </a:r>
          </a:p>
        </p:txBody>
      </p:sp>
      <p:sp>
        <p:nvSpPr>
          <p:cNvPr id="46083" name="Content Placeholder 2"/>
          <p:cNvSpPr>
            <a:spLocks noGrp="1"/>
          </p:cNvSpPr>
          <p:nvPr>
            <p:ph idx="4294967295"/>
          </p:nvPr>
        </p:nvSpPr>
        <p:spPr>
          <a:xfrm>
            <a:off x="831273" y="2324100"/>
            <a:ext cx="6777038" cy="3484563"/>
          </a:xfrm>
        </p:spPr>
        <p:txBody>
          <a:bodyPr/>
          <a:lstStyle/>
          <a:p>
            <a:pPr marL="514350" indent="-444500">
              <a:buFont typeface="Wingdings 2" pitchFamily="18" charset="2"/>
              <a:buNone/>
            </a:pPr>
            <a:r>
              <a:rPr lang="en-US" sz="2000" dirty="0"/>
              <a:t>5.1  Anticipated costs</a:t>
            </a:r>
          </a:p>
          <a:p>
            <a:pPr marL="1314450" lvl="2" indent="-514350"/>
            <a:r>
              <a:rPr lang="en-US" sz="1800" dirty="0"/>
              <a:t>Time for data preparation &amp; documentation</a:t>
            </a:r>
          </a:p>
          <a:p>
            <a:pPr marL="1314450" lvl="2" indent="-514350"/>
            <a:r>
              <a:rPr lang="en-US" sz="1800" dirty="0"/>
              <a:t>Hardware/software for data preparation &amp; documentation</a:t>
            </a:r>
          </a:p>
          <a:p>
            <a:pPr marL="1314450" lvl="2" indent="-514350"/>
            <a:r>
              <a:rPr lang="en-US" sz="1800" dirty="0"/>
              <a:t>Personnel</a:t>
            </a:r>
          </a:p>
          <a:p>
            <a:pPr marL="1314450" lvl="2" indent="-514350"/>
            <a:r>
              <a:rPr lang="en-US" sz="1800" dirty="0"/>
              <a:t>Archive costs</a:t>
            </a:r>
          </a:p>
          <a:p>
            <a:pPr marL="1314450" lvl="2" indent="-514350">
              <a:buFont typeface="Wingdings 2" pitchFamily="18" charset="2"/>
              <a:buNone/>
            </a:pPr>
            <a:endParaRPr lang="en-US" sz="1000" dirty="0"/>
          </a:p>
          <a:p>
            <a:pPr marL="514350" indent="-444500">
              <a:buFont typeface="Wingdings 2" pitchFamily="18" charset="2"/>
              <a:buNone/>
            </a:pPr>
            <a:r>
              <a:rPr lang="en-US" sz="2000" dirty="0"/>
              <a:t>5.2  How costs will be paid</a:t>
            </a:r>
          </a:p>
          <a:p>
            <a:pPr marL="514350" indent="-444500">
              <a:buFont typeface="Wingdings 2" pitchFamily="18" charset="2"/>
              <a:buNone/>
            </a:pPr>
            <a:endParaRPr lang="en-US" sz="2000" dirty="0"/>
          </a:p>
          <a:p>
            <a:pPr marL="1314450" lvl="2" indent="-514350">
              <a:buFont typeface="Wingdings 2" pitchFamily="18" charset="2"/>
              <a:buNone/>
            </a:pPr>
            <a:endParaRPr lang="en-US" sz="1800" dirty="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pic>
        <p:nvPicPr>
          <p:cNvPr id="46085" name="Picture 4" descr="j031554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81575" y="3836988"/>
            <a:ext cx="3657600" cy="265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idx="4294967295"/>
          </p:nvPr>
        </p:nvSpPr>
        <p:spPr>
          <a:xfrm>
            <a:off x="886691" y="1027113"/>
            <a:ext cx="7024688" cy="1143000"/>
          </a:xfrm>
        </p:spPr>
        <p:txBody>
          <a:bodyPr anchor="ctr"/>
          <a:lstStyle/>
          <a:p>
            <a:r>
              <a:rPr lang="en-US" dirty="0"/>
              <a:t>Example DMP: Background</a:t>
            </a:r>
          </a:p>
        </p:txBody>
      </p:sp>
      <p:sp>
        <p:nvSpPr>
          <p:cNvPr id="52227" name="Content Placeholder 2"/>
          <p:cNvSpPr>
            <a:spLocks noGrp="1"/>
          </p:cNvSpPr>
          <p:nvPr>
            <p:ph idx="4294967295"/>
          </p:nvPr>
        </p:nvSpPr>
        <p:spPr>
          <a:xfrm>
            <a:off x="330777" y="2324100"/>
            <a:ext cx="6777038" cy="3508375"/>
          </a:xfrm>
        </p:spPr>
        <p:txBody>
          <a:bodyPr/>
          <a:lstStyle/>
          <a:p>
            <a:pPr>
              <a:buFont typeface="Wingdings 2" pitchFamily="18" charset="2"/>
              <a:buNone/>
            </a:pPr>
            <a:r>
              <a:rPr lang="en-US" sz="1400" b="1" i="1" dirty="0"/>
              <a:t>Project name</a:t>
            </a:r>
            <a:r>
              <a:rPr lang="en-US" sz="1400" i="1" dirty="0"/>
              <a:t>: </a:t>
            </a:r>
            <a:r>
              <a:rPr lang="en-US" sz="1400" dirty="0"/>
              <a:t>Effects of temperature and salinity on population growth of the estuarine copepod, </a:t>
            </a:r>
            <a:r>
              <a:rPr lang="en-US" sz="1400" i="1" dirty="0" err="1"/>
              <a:t>Eurytemora</a:t>
            </a:r>
            <a:r>
              <a:rPr lang="en-US" sz="1400" i="1" dirty="0"/>
              <a:t> </a:t>
            </a:r>
            <a:r>
              <a:rPr lang="en-US" sz="1400" i="1" dirty="0" err="1"/>
              <a:t>affinis</a:t>
            </a:r>
            <a:endParaRPr lang="en-US" sz="1400" dirty="0"/>
          </a:p>
          <a:p>
            <a:pPr>
              <a:buFont typeface="Wingdings 2" pitchFamily="18" charset="2"/>
              <a:buNone/>
            </a:pPr>
            <a:endParaRPr lang="en-US" sz="300" dirty="0"/>
          </a:p>
          <a:p>
            <a:pPr>
              <a:buFont typeface="Wingdings 2" pitchFamily="18" charset="2"/>
              <a:buNone/>
            </a:pPr>
            <a:r>
              <a:rPr lang="en-US" sz="900" b="1" i="1" dirty="0"/>
              <a:t>Project participants and affiliations: </a:t>
            </a:r>
            <a:endParaRPr lang="en-US" sz="900" b="1" dirty="0"/>
          </a:p>
          <a:p>
            <a:pPr>
              <a:buFont typeface="Wingdings 2" pitchFamily="18" charset="2"/>
              <a:buNone/>
            </a:pPr>
            <a:r>
              <a:rPr lang="en-US" sz="900" dirty="0"/>
              <a:t>Carly </a:t>
            </a:r>
            <a:r>
              <a:rPr lang="en-US" sz="900" dirty="0" err="1"/>
              <a:t>Strasser</a:t>
            </a:r>
            <a:r>
              <a:rPr lang="en-US" sz="900" dirty="0"/>
              <a:t> (University of Alberta and Dalhousie University)</a:t>
            </a:r>
          </a:p>
          <a:p>
            <a:pPr>
              <a:buFont typeface="Wingdings 2" pitchFamily="18" charset="2"/>
              <a:buNone/>
            </a:pPr>
            <a:r>
              <a:rPr lang="en-US" sz="900" dirty="0"/>
              <a:t>Mark Lewis (University of Alberta)</a:t>
            </a:r>
          </a:p>
          <a:p>
            <a:pPr>
              <a:buFont typeface="Wingdings 2" pitchFamily="18" charset="2"/>
              <a:buNone/>
            </a:pPr>
            <a:r>
              <a:rPr lang="en-US" sz="900" dirty="0"/>
              <a:t>Claudio </a:t>
            </a:r>
            <a:r>
              <a:rPr lang="en-US" sz="900" dirty="0" err="1"/>
              <a:t>DiBacco</a:t>
            </a:r>
            <a:r>
              <a:rPr lang="en-US" sz="900" dirty="0"/>
              <a:t> (Dalhousie University and Bedford Institute of Oceanography)</a:t>
            </a:r>
          </a:p>
          <a:p>
            <a:pPr>
              <a:buFont typeface="Wingdings 2" pitchFamily="18" charset="2"/>
              <a:buNone/>
            </a:pPr>
            <a:endParaRPr lang="en-US" sz="300" dirty="0"/>
          </a:p>
          <a:p>
            <a:pPr>
              <a:buFont typeface="Wingdings 2" pitchFamily="18" charset="2"/>
              <a:buNone/>
            </a:pPr>
            <a:r>
              <a:rPr lang="en-US" sz="900" b="1" i="1" dirty="0"/>
              <a:t>Funding agency: </a:t>
            </a:r>
            <a:r>
              <a:rPr lang="en-US" sz="900" dirty="0"/>
              <a:t>CAISN (Canadian Aquatic Invasive Species Network)</a:t>
            </a:r>
          </a:p>
          <a:p>
            <a:pPr>
              <a:buFont typeface="Wingdings 2" pitchFamily="18" charset="2"/>
              <a:buNone/>
            </a:pPr>
            <a:endParaRPr lang="en-US" sz="900" dirty="0"/>
          </a:p>
          <a:p>
            <a:pPr>
              <a:buFont typeface="Wingdings 2" pitchFamily="18" charset="2"/>
              <a:buNone/>
            </a:pPr>
            <a:r>
              <a:rPr lang="en-US" sz="1200" b="1" i="1" dirty="0"/>
              <a:t>Description of project aims and purpose</a:t>
            </a:r>
            <a:r>
              <a:rPr lang="en-US" sz="1200" i="1" dirty="0"/>
              <a:t>: </a:t>
            </a:r>
            <a:endParaRPr lang="en-US" sz="1200" dirty="0"/>
          </a:p>
          <a:p>
            <a:pPr>
              <a:buFont typeface="Wingdings 2" pitchFamily="18" charset="2"/>
              <a:buNone/>
            </a:pPr>
            <a:r>
              <a:rPr lang="en-US" sz="1200" dirty="0"/>
              <a:t>	We will rear populations of </a:t>
            </a:r>
            <a:r>
              <a:rPr lang="en-US" sz="1200" i="1" dirty="0"/>
              <a:t>E. </a:t>
            </a:r>
            <a:r>
              <a:rPr lang="en-US" sz="1200" i="1" dirty="0" err="1"/>
              <a:t>affinis</a:t>
            </a:r>
            <a:r>
              <a:rPr lang="en-US" sz="1200" dirty="0"/>
              <a:t> in the laboratory at three temperatures and three salinities (9 treatments total). We will document the population from hatching to death, noting the proportion of individuals in each stage over time. The data collected will be used to parameterize population models of </a:t>
            </a:r>
            <a:r>
              <a:rPr lang="en-US" sz="1200" i="1" dirty="0"/>
              <a:t>E. </a:t>
            </a:r>
            <a:r>
              <a:rPr lang="en-US" sz="1200" i="1" dirty="0" err="1"/>
              <a:t>affinis</a:t>
            </a:r>
            <a:r>
              <a:rPr lang="en-US" sz="1200" dirty="0"/>
              <a:t>. We will build a model of population growth as a function of temperature and salinity. This will be useful for studies of invasive copepod populations in the Northeast Pacific.</a:t>
            </a:r>
          </a:p>
        </p:txBody>
      </p:sp>
      <p:pic>
        <p:nvPicPr>
          <p:cNvPr id="4" name="Picture 3" descr="C5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05650" y="2657475"/>
            <a:ext cx="1924050" cy="144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165100" y="6488113"/>
            <a:ext cx="3822700" cy="366712"/>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rPr>
              <a:t>Example data management plan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idx="4294967295"/>
          </p:nvPr>
        </p:nvSpPr>
        <p:spPr>
          <a:xfrm>
            <a:off x="858981" y="455613"/>
            <a:ext cx="7024688" cy="1143000"/>
          </a:xfrm>
        </p:spPr>
        <p:txBody>
          <a:bodyPr anchor="ctr"/>
          <a:lstStyle/>
          <a:p>
            <a:r>
              <a:rPr lang="en-US" dirty="0"/>
              <a:t>Example DMP</a:t>
            </a:r>
          </a:p>
        </p:txBody>
      </p:sp>
      <p:sp>
        <p:nvSpPr>
          <p:cNvPr id="54275" name="Content Placeholder 2"/>
          <p:cNvSpPr>
            <a:spLocks noGrp="1"/>
          </p:cNvSpPr>
          <p:nvPr>
            <p:ph idx="4294967295"/>
          </p:nvPr>
        </p:nvSpPr>
        <p:spPr>
          <a:xfrm>
            <a:off x="1052945" y="2036618"/>
            <a:ext cx="6907574" cy="3795857"/>
          </a:xfrm>
        </p:spPr>
        <p:txBody>
          <a:bodyPr>
            <a:normAutofit fontScale="32500" lnSpcReduction="20000"/>
          </a:bodyPr>
          <a:lstStyle/>
          <a:p>
            <a:pPr>
              <a:buFont typeface="Wingdings 2" pitchFamily="18" charset="2"/>
              <a:buNone/>
            </a:pPr>
            <a:r>
              <a:rPr lang="en-US" sz="4300" b="1" dirty="0"/>
              <a:t>1. Information about data</a:t>
            </a:r>
            <a:endParaRPr lang="en-US" sz="4300" dirty="0"/>
          </a:p>
          <a:p>
            <a:pPr>
              <a:buFont typeface="Wingdings 2" pitchFamily="18" charset="2"/>
              <a:buNone/>
            </a:pPr>
            <a:r>
              <a:rPr lang="en-US" sz="4300" dirty="0"/>
              <a:t> 	Every two days, we will subsample </a:t>
            </a:r>
            <a:r>
              <a:rPr lang="en-US" sz="4300" i="1" dirty="0"/>
              <a:t>E. </a:t>
            </a:r>
            <a:r>
              <a:rPr lang="en-US" sz="4300" i="1" dirty="0" err="1"/>
              <a:t>affinis</a:t>
            </a:r>
            <a:r>
              <a:rPr lang="en-US" sz="4300" dirty="0"/>
              <a:t> populations growing at our treatment conditions.  We will use a microscope to identify the stage and sex of the subsampled individuals.  We will </a:t>
            </a:r>
            <a:r>
              <a:rPr lang="en-US" sz="4300" dirty="0">
                <a:solidFill>
                  <a:srgbClr val="FF0000"/>
                </a:solidFill>
              </a:rPr>
              <a:t>document the information </a:t>
            </a:r>
            <a:r>
              <a:rPr lang="en-US" sz="4300" dirty="0"/>
              <a:t>first in a laboratory notebook, then copy the data into an Excel spreadsheet. For </a:t>
            </a:r>
            <a:r>
              <a:rPr lang="en-US" sz="4300" dirty="0">
                <a:solidFill>
                  <a:srgbClr val="FF0000"/>
                </a:solidFill>
              </a:rPr>
              <a:t>quality control</a:t>
            </a:r>
            <a:r>
              <a:rPr lang="en-US" sz="4300" dirty="0"/>
              <a:t>, values will be entered separately by two different people to ensure accuracy.  The Excel spreadsheet will be </a:t>
            </a:r>
            <a:r>
              <a:rPr lang="en-US" sz="4300" dirty="0">
                <a:solidFill>
                  <a:srgbClr val="FF0000"/>
                </a:solidFill>
              </a:rPr>
              <a:t>saved as a comma-separated value (.</a:t>
            </a:r>
            <a:r>
              <a:rPr lang="en-US" sz="4300" dirty="0" err="1">
                <a:solidFill>
                  <a:srgbClr val="FF0000"/>
                </a:solidFill>
              </a:rPr>
              <a:t>csv</a:t>
            </a:r>
            <a:r>
              <a:rPr lang="en-US" sz="4300" dirty="0">
                <a:solidFill>
                  <a:srgbClr val="FF0000"/>
                </a:solidFill>
              </a:rPr>
              <a:t>) file daily and backed up to a server</a:t>
            </a:r>
            <a:r>
              <a:rPr lang="en-US" sz="4300" dirty="0"/>
              <a:t>. After all data are collected, the Excel spreadsheet will be saved as a .</a:t>
            </a:r>
            <a:r>
              <a:rPr lang="en-US" sz="4300" dirty="0" err="1"/>
              <a:t>csv</a:t>
            </a:r>
            <a:r>
              <a:rPr lang="en-US" sz="4300" dirty="0"/>
              <a:t> file and imported into the program R for statistical analysis. </a:t>
            </a:r>
            <a:r>
              <a:rPr lang="en-US" sz="4300" dirty="0" err="1">
                <a:solidFill>
                  <a:srgbClr val="FF0000"/>
                </a:solidFill>
              </a:rPr>
              <a:t>Strasser</a:t>
            </a:r>
            <a:r>
              <a:rPr lang="en-US" sz="4300" dirty="0">
                <a:solidFill>
                  <a:srgbClr val="FF0000"/>
                </a:solidFill>
              </a:rPr>
              <a:t> will be responsible</a:t>
            </a:r>
            <a:r>
              <a:rPr lang="en-US" sz="4300" dirty="0"/>
              <a:t> for all data management during and after data collection.</a:t>
            </a:r>
          </a:p>
          <a:p>
            <a:pPr>
              <a:buFont typeface="Wingdings 2" pitchFamily="18" charset="2"/>
              <a:buNone/>
            </a:pPr>
            <a:r>
              <a:rPr lang="en-US" sz="4300" dirty="0"/>
              <a:t> </a:t>
            </a:r>
          </a:p>
          <a:p>
            <a:pPr>
              <a:buFont typeface="Wingdings 2" pitchFamily="18" charset="2"/>
              <a:buNone/>
            </a:pPr>
            <a:r>
              <a:rPr lang="en-US" sz="4300" dirty="0"/>
              <a:t>	</a:t>
            </a:r>
            <a:r>
              <a:rPr lang="en-US" sz="4300" dirty="0">
                <a:solidFill>
                  <a:srgbClr val="FF0000"/>
                </a:solidFill>
              </a:rPr>
              <a:t>Our short-term data storage plan</a:t>
            </a:r>
            <a:r>
              <a:rPr lang="en-US" sz="4300" dirty="0"/>
              <a:t>, which will be used during the experiment, will be to save copies of 1) the .txt metadata file and 2) the Excel spreadsheet as .</a:t>
            </a:r>
            <a:r>
              <a:rPr lang="en-US" sz="4300" dirty="0" err="1"/>
              <a:t>csv</a:t>
            </a:r>
            <a:r>
              <a:rPr lang="en-US" sz="4300" dirty="0"/>
              <a:t> files to an external drive, and to take the external drive off site nightly.  We will </a:t>
            </a:r>
            <a:r>
              <a:rPr lang="en-US" sz="4300" dirty="0">
                <a:solidFill>
                  <a:srgbClr val="FF0000"/>
                </a:solidFill>
              </a:rPr>
              <a:t>use the Subversion version control system </a:t>
            </a:r>
            <a:r>
              <a:rPr lang="en-US" sz="4300" dirty="0"/>
              <a:t>to update our data and metadata files daily on the University of Alberta Mathematics Department server. We will also have the laboratory notebook as a hard copy backup.</a:t>
            </a:r>
          </a:p>
        </p:txBody>
      </p:sp>
      <p:sp>
        <p:nvSpPr>
          <p:cNvPr id="4" name="Rectangle 3"/>
          <p:cNvSpPr>
            <a:spLocks noChangeArrowheads="1"/>
          </p:cNvSpPr>
          <p:nvPr/>
        </p:nvSpPr>
        <p:spPr bwMode="auto">
          <a:xfrm>
            <a:off x="457200" y="1600200"/>
            <a:ext cx="8229600" cy="4525963"/>
          </a:xfrm>
          <a:prstGeom prst="rect">
            <a:avLst/>
          </a:prstGeom>
          <a:noFill/>
          <a:ln w="9525">
            <a:solidFill>
              <a:srgbClr val="3973A5"/>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5" name="TextBox 4"/>
          <p:cNvSpPr txBox="1"/>
          <p:nvPr/>
        </p:nvSpPr>
        <p:spPr>
          <a:xfrm>
            <a:off x="165100" y="6535738"/>
            <a:ext cx="3822700" cy="366712"/>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rPr>
              <a:t>Example data management plan</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idx="4294967295"/>
          </p:nvPr>
        </p:nvSpPr>
        <p:spPr>
          <a:xfrm>
            <a:off x="831273" y="466725"/>
            <a:ext cx="7024688" cy="1143000"/>
          </a:xfrm>
        </p:spPr>
        <p:txBody>
          <a:bodyPr anchor="ctr"/>
          <a:lstStyle/>
          <a:p>
            <a:r>
              <a:rPr lang="en-US" dirty="0"/>
              <a:t>Example DMP</a:t>
            </a:r>
          </a:p>
        </p:txBody>
      </p:sp>
      <p:sp>
        <p:nvSpPr>
          <p:cNvPr id="56323" name="Content Placeholder 2"/>
          <p:cNvSpPr>
            <a:spLocks noGrp="1"/>
          </p:cNvSpPr>
          <p:nvPr>
            <p:ph idx="4294967295"/>
          </p:nvPr>
        </p:nvSpPr>
        <p:spPr>
          <a:xfrm>
            <a:off x="831273" y="2324100"/>
            <a:ext cx="6777038" cy="3508375"/>
          </a:xfrm>
        </p:spPr>
        <p:txBody>
          <a:bodyPr/>
          <a:lstStyle/>
          <a:p>
            <a:pPr>
              <a:buFont typeface="Wingdings 2" pitchFamily="18" charset="2"/>
              <a:buNone/>
            </a:pPr>
            <a:r>
              <a:rPr lang="en-US" sz="1600" b="1" dirty="0"/>
              <a:t>2.   Metadata format &amp; content</a:t>
            </a:r>
            <a:endParaRPr lang="en-US" sz="1600" dirty="0"/>
          </a:p>
          <a:p>
            <a:pPr>
              <a:buFont typeface="Wingdings 2" pitchFamily="18" charset="2"/>
              <a:buNone/>
            </a:pPr>
            <a:r>
              <a:rPr lang="en-US" sz="1600" dirty="0"/>
              <a:t>	</a:t>
            </a:r>
            <a:r>
              <a:rPr lang="en-US" sz="1400" dirty="0"/>
              <a:t>We will first document our </a:t>
            </a:r>
            <a:r>
              <a:rPr lang="en-US" sz="1400" dirty="0">
                <a:solidFill>
                  <a:srgbClr val="FF0000"/>
                </a:solidFill>
              </a:rPr>
              <a:t>metadata</a:t>
            </a:r>
            <a:r>
              <a:rPr lang="en-US" sz="1400" dirty="0"/>
              <a:t> by taking careful notes in the laboratory notebook that refer to specific data files and describe all columns, units, abbreviations, and missing value identifiers.  These </a:t>
            </a:r>
            <a:r>
              <a:rPr lang="en-US" sz="1400" dirty="0">
                <a:solidFill>
                  <a:srgbClr val="FF0000"/>
                </a:solidFill>
              </a:rPr>
              <a:t>notes will be transcribed into a .txt document that will be stored with the data file</a:t>
            </a:r>
            <a:r>
              <a:rPr lang="en-US" sz="1400" dirty="0"/>
              <a:t>.  After all of the data are collected, we will then use </a:t>
            </a:r>
            <a:r>
              <a:rPr lang="en-US" sz="1400" dirty="0">
                <a:solidFill>
                  <a:srgbClr val="FF0000"/>
                </a:solidFill>
              </a:rPr>
              <a:t>EML</a:t>
            </a:r>
            <a:r>
              <a:rPr lang="en-US" sz="1400" dirty="0"/>
              <a:t> (Ecological Metadata Language) to digitize our metadata. EML is one of the accepted formats used in Ecology, and works well for the type of data we will be producing. We will create these metadata using </a:t>
            </a:r>
            <a:r>
              <a:rPr lang="en-US" sz="1400" dirty="0" err="1">
                <a:solidFill>
                  <a:srgbClr val="FF0000"/>
                </a:solidFill>
              </a:rPr>
              <a:t>Morpho</a:t>
            </a:r>
            <a:r>
              <a:rPr lang="en-US" sz="1400" dirty="0">
                <a:solidFill>
                  <a:srgbClr val="FF0000"/>
                </a:solidFill>
              </a:rPr>
              <a:t> software</a:t>
            </a:r>
            <a:r>
              <a:rPr lang="en-US" sz="1400" dirty="0"/>
              <a:t>, available through the Knowledge Network for </a:t>
            </a:r>
            <a:r>
              <a:rPr lang="en-US" sz="1400" dirty="0" err="1"/>
              <a:t>Biocomplexity</a:t>
            </a:r>
            <a:r>
              <a:rPr lang="en-US" sz="1400" dirty="0"/>
              <a:t> (KNB). The documentation and metadata will describe the data files and the context of the measurements.</a:t>
            </a:r>
          </a:p>
        </p:txBody>
      </p:sp>
      <p:sp>
        <p:nvSpPr>
          <p:cNvPr id="6" name="Rectangle 5"/>
          <p:cNvSpPr>
            <a:spLocks noChangeArrowheads="1"/>
          </p:cNvSpPr>
          <p:nvPr/>
        </p:nvSpPr>
        <p:spPr bwMode="auto">
          <a:xfrm>
            <a:off x="455613" y="1609725"/>
            <a:ext cx="8229600" cy="4525963"/>
          </a:xfrm>
          <a:prstGeom prst="rect">
            <a:avLst/>
          </a:prstGeom>
          <a:noFill/>
          <a:ln w="9525">
            <a:solidFill>
              <a:srgbClr val="3973A5"/>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5" name="TextBox 4"/>
          <p:cNvSpPr txBox="1"/>
          <p:nvPr/>
        </p:nvSpPr>
        <p:spPr>
          <a:xfrm>
            <a:off x="165100" y="6488113"/>
            <a:ext cx="3822700" cy="366712"/>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rPr>
              <a:t>Example data management plan</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idx="4294967295"/>
          </p:nvPr>
        </p:nvSpPr>
        <p:spPr>
          <a:xfrm>
            <a:off x="720436" y="465138"/>
            <a:ext cx="7024688" cy="1143000"/>
          </a:xfrm>
        </p:spPr>
        <p:txBody>
          <a:bodyPr anchor="ctr"/>
          <a:lstStyle/>
          <a:p>
            <a:r>
              <a:rPr lang="en-US" dirty="0"/>
              <a:t>Example DMP</a:t>
            </a:r>
          </a:p>
        </p:txBody>
      </p:sp>
      <p:sp>
        <p:nvSpPr>
          <p:cNvPr id="58371" name="Content Placeholder 2"/>
          <p:cNvSpPr>
            <a:spLocks noGrp="1"/>
          </p:cNvSpPr>
          <p:nvPr>
            <p:ph idx="4294967295"/>
          </p:nvPr>
        </p:nvSpPr>
        <p:spPr>
          <a:xfrm>
            <a:off x="1191419" y="1836738"/>
            <a:ext cx="6777038" cy="3508375"/>
          </a:xfrm>
        </p:spPr>
        <p:txBody>
          <a:bodyPr>
            <a:noAutofit/>
          </a:bodyPr>
          <a:lstStyle/>
          <a:p>
            <a:pPr>
              <a:buFont typeface="Calibri" pitchFamily="34" charset="0"/>
              <a:buNone/>
            </a:pPr>
            <a:r>
              <a:rPr lang="en-US" sz="1600" b="1" dirty="0"/>
              <a:t>3. Policies for access, sharing &amp; reuse</a:t>
            </a:r>
            <a:endParaRPr lang="en-US" sz="1600" dirty="0"/>
          </a:p>
          <a:p>
            <a:pPr>
              <a:buFont typeface="Wingdings 2" pitchFamily="18" charset="2"/>
              <a:buNone/>
            </a:pPr>
            <a:r>
              <a:rPr lang="en-US" sz="1600" dirty="0"/>
              <a:t>	</a:t>
            </a:r>
            <a:r>
              <a:rPr lang="en-US" sz="1400" dirty="0"/>
              <a:t>We are required to </a:t>
            </a:r>
            <a:r>
              <a:rPr lang="en-US" sz="1400" dirty="0">
                <a:solidFill>
                  <a:srgbClr val="FF0000"/>
                </a:solidFill>
              </a:rPr>
              <a:t>share our data with the CAISN network</a:t>
            </a:r>
            <a:r>
              <a:rPr lang="en-US" sz="1400" dirty="0"/>
              <a:t>. After all data have been collected and metadata have been generated. This should be </a:t>
            </a:r>
            <a:r>
              <a:rPr lang="en-US" sz="1400" dirty="0">
                <a:solidFill>
                  <a:srgbClr val="FF0000"/>
                </a:solidFill>
              </a:rPr>
              <a:t>no more than 6 months after the experiments are completed</a:t>
            </a:r>
            <a:r>
              <a:rPr lang="en-US" sz="1400" dirty="0"/>
              <a:t>.  In order to gain access to CAISN data, interested parties must contact the CAISN data manager (data@caisn.ca) or the authors and explain their intended use.   Data requests will be approved by the authors after review of the proposed use.  </a:t>
            </a:r>
          </a:p>
          <a:p>
            <a:endParaRPr lang="en-US" sz="1400" dirty="0"/>
          </a:p>
          <a:p>
            <a:pPr>
              <a:buFont typeface="Wingdings 2" pitchFamily="18" charset="2"/>
              <a:buNone/>
            </a:pPr>
            <a:r>
              <a:rPr lang="en-US" sz="1400" dirty="0"/>
              <a:t>	The authors will retain rights to the data until the resulting publication is produced, within two years of data production.  </a:t>
            </a:r>
            <a:r>
              <a:rPr lang="en-US" sz="1400" dirty="0">
                <a:solidFill>
                  <a:srgbClr val="FF0000"/>
                </a:solidFill>
              </a:rPr>
              <a:t>After publication (or after two years, whichever is first), the authors will open data to public use.  </a:t>
            </a:r>
            <a:r>
              <a:rPr lang="en-US" sz="1400" dirty="0"/>
              <a:t>After publication, we will </a:t>
            </a:r>
            <a:r>
              <a:rPr lang="en-US" sz="1400" dirty="0">
                <a:solidFill>
                  <a:srgbClr val="FF0000"/>
                </a:solidFill>
              </a:rPr>
              <a:t>submit our data to the KNB</a:t>
            </a:r>
            <a:r>
              <a:rPr lang="en-US" sz="1400" dirty="0"/>
              <a:t> allowing discovery and use by the wider scientific community. Interested parties will be able to download the data directly from KNB without contacting the authors, but will still be required to give credit to the authors for the data used by citing a KNB accession number either in the publication’s text or in the references list.</a:t>
            </a:r>
          </a:p>
          <a:p>
            <a:pPr>
              <a:buFont typeface="Wingdings 2" pitchFamily="18" charset="2"/>
              <a:buNone/>
            </a:pPr>
            <a:endParaRPr lang="en-US" sz="1400" dirty="0"/>
          </a:p>
        </p:txBody>
      </p:sp>
      <p:sp>
        <p:nvSpPr>
          <p:cNvPr id="4" name="Rectangle 3"/>
          <p:cNvSpPr>
            <a:spLocks noChangeArrowheads="1"/>
          </p:cNvSpPr>
          <p:nvPr/>
        </p:nvSpPr>
        <p:spPr bwMode="auto">
          <a:xfrm>
            <a:off x="465138" y="1608138"/>
            <a:ext cx="8229600" cy="4525962"/>
          </a:xfrm>
          <a:prstGeom prst="rect">
            <a:avLst/>
          </a:prstGeom>
          <a:noFill/>
          <a:ln w="9525">
            <a:solidFill>
              <a:srgbClr val="3973A5"/>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5" name="TextBox 4"/>
          <p:cNvSpPr txBox="1"/>
          <p:nvPr/>
        </p:nvSpPr>
        <p:spPr>
          <a:xfrm>
            <a:off x="165100" y="6488113"/>
            <a:ext cx="3822700" cy="366712"/>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rPr>
              <a:t>Example data management plan</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idx="4294967295"/>
          </p:nvPr>
        </p:nvSpPr>
        <p:spPr>
          <a:xfrm>
            <a:off x="479426" y="455613"/>
            <a:ext cx="7024688" cy="1143000"/>
          </a:xfrm>
        </p:spPr>
        <p:txBody>
          <a:bodyPr anchor="ctr"/>
          <a:lstStyle/>
          <a:p>
            <a:r>
              <a:rPr lang="en-US" dirty="0"/>
              <a:t>Example DMP</a:t>
            </a:r>
          </a:p>
        </p:txBody>
      </p:sp>
      <p:sp>
        <p:nvSpPr>
          <p:cNvPr id="60419" name="Content Placeholder 2"/>
          <p:cNvSpPr>
            <a:spLocks noGrp="1"/>
          </p:cNvSpPr>
          <p:nvPr>
            <p:ph idx="4294967295"/>
          </p:nvPr>
        </p:nvSpPr>
        <p:spPr>
          <a:xfrm>
            <a:off x="1191419" y="2324100"/>
            <a:ext cx="6777038" cy="3508375"/>
          </a:xfrm>
        </p:spPr>
        <p:txBody>
          <a:bodyPr/>
          <a:lstStyle/>
          <a:p>
            <a:pPr>
              <a:buFont typeface="Calibri" pitchFamily="34" charset="0"/>
              <a:buNone/>
            </a:pPr>
            <a:r>
              <a:rPr lang="en-US" sz="1600" b="1" dirty="0"/>
              <a:t>4.  Long-term storage and data management</a:t>
            </a:r>
            <a:endParaRPr lang="en-US" sz="1600" dirty="0"/>
          </a:p>
          <a:p>
            <a:pPr>
              <a:buFont typeface="Wingdings 2" pitchFamily="18" charset="2"/>
              <a:buNone/>
            </a:pPr>
            <a:r>
              <a:rPr lang="en-US" sz="1600" dirty="0"/>
              <a:t>	</a:t>
            </a:r>
            <a:r>
              <a:rPr lang="en-US" sz="1400" dirty="0"/>
              <a:t>The data set will be submitted to </a:t>
            </a:r>
            <a:r>
              <a:rPr lang="en-US" sz="1400" dirty="0">
                <a:solidFill>
                  <a:srgbClr val="FF0000"/>
                </a:solidFill>
              </a:rPr>
              <a:t>KNB for long-term preservation and storage</a:t>
            </a:r>
            <a:r>
              <a:rPr lang="en-US" sz="1400" dirty="0"/>
              <a:t>.  The authors will submit metadata in EML format along with the data to facilitate its reuse. </a:t>
            </a:r>
            <a:r>
              <a:rPr lang="en-US" sz="1400" dirty="0" err="1">
                <a:solidFill>
                  <a:srgbClr val="FF0000"/>
                </a:solidFill>
              </a:rPr>
              <a:t>Strasser</a:t>
            </a:r>
            <a:r>
              <a:rPr lang="en-US" sz="1400" dirty="0">
                <a:solidFill>
                  <a:srgbClr val="FF0000"/>
                </a:solidFill>
              </a:rPr>
              <a:t> will be responsible </a:t>
            </a:r>
            <a:r>
              <a:rPr lang="en-US" sz="1400" dirty="0"/>
              <a:t>for updating metadata and data author contact information in the KNB.   </a:t>
            </a:r>
          </a:p>
          <a:p>
            <a:pPr>
              <a:buFont typeface="Wingdings 2" pitchFamily="18" charset="2"/>
              <a:buNone/>
            </a:pPr>
            <a:endParaRPr lang="en-US" sz="1400" dirty="0"/>
          </a:p>
          <a:p>
            <a:pPr>
              <a:buFont typeface="Wingdings 2" pitchFamily="18" charset="2"/>
              <a:buNone/>
            </a:pPr>
            <a:r>
              <a:rPr lang="en-US" sz="1600" b="1" dirty="0"/>
              <a:t>5.  Budget</a:t>
            </a:r>
            <a:r>
              <a:rPr lang="en-US" sz="1600" dirty="0"/>
              <a:t> </a:t>
            </a:r>
          </a:p>
          <a:p>
            <a:pPr>
              <a:buFont typeface="Wingdings 2" pitchFamily="18" charset="2"/>
              <a:buNone/>
            </a:pPr>
            <a:r>
              <a:rPr lang="en-US" sz="1400" dirty="0"/>
              <a:t>	A tablet computer will be used for data collection in the field, which will cost approximately $500.  Data documentation and preparation for reuse and storage will require approximately </a:t>
            </a:r>
            <a:r>
              <a:rPr lang="en-US" sz="1400" dirty="0">
                <a:solidFill>
                  <a:srgbClr val="FF0000"/>
                </a:solidFill>
              </a:rPr>
              <a:t>one month of salary for one technician</a:t>
            </a:r>
            <a:r>
              <a:rPr lang="en-US" sz="1400" dirty="0"/>
              <a:t>. The technician will be responsible for data entry, quality control and assurance, and metadata generation. These costs are included in the budget in lines 12-16.</a:t>
            </a:r>
          </a:p>
          <a:p>
            <a:pPr>
              <a:buFont typeface="Wingdings 2" pitchFamily="18" charset="2"/>
              <a:buNone/>
            </a:pPr>
            <a:endParaRPr lang="en-US" sz="1400" dirty="0"/>
          </a:p>
        </p:txBody>
      </p:sp>
      <p:sp>
        <p:nvSpPr>
          <p:cNvPr id="4" name="Rectangle 3"/>
          <p:cNvSpPr>
            <a:spLocks noChangeArrowheads="1"/>
          </p:cNvSpPr>
          <p:nvPr/>
        </p:nvSpPr>
        <p:spPr bwMode="auto">
          <a:xfrm>
            <a:off x="465138" y="1598613"/>
            <a:ext cx="8229600" cy="4525962"/>
          </a:xfrm>
          <a:prstGeom prst="rect">
            <a:avLst/>
          </a:prstGeom>
          <a:noFill/>
          <a:ln w="9525">
            <a:solidFill>
              <a:srgbClr val="3973A5"/>
            </a:solidFill>
            <a:miter lim="800000"/>
            <a:headEnd/>
            <a:tailEnd/>
          </a:ln>
          <a:effectLst>
            <a:outerShdw blurRad="40000" dist="23000" dir="5400000" rotWithShape="0">
              <a:srgbClr val="808080">
                <a:alpha val="34999"/>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US">
              <a:solidFill>
                <a:schemeClr val="lt1"/>
              </a:solidFill>
              <a:latin typeface="+mn-lt"/>
              <a:ea typeface="+mn-ea"/>
            </a:endParaRPr>
          </a:p>
        </p:txBody>
      </p:sp>
      <p:sp>
        <p:nvSpPr>
          <p:cNvPr id="5" name="TextBox 4"/>
          <p:cNvSpPr txBox="1"/>
          <p:nvPr/>
        </p:nvSpPr>
        <p:spPr>
          <a:xfrm>
            <a:off x="165100" y="6488113"/>
            <a:ext cx="3822700" cy="366712"/>
          </a:xfrm>
          <a:prstGeom prst="rect">
            <a:avLst/>
          </a:prstGeom>
          <a:noFill/>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a:latin typeface="Calibri" pitchFamily="34" charset="0"/>
              </a:rPr>
              <a:t>Example data management plan</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p:cNvSpPr>
          <p:nvPr>
            <p:ph type="title"/>
          </p:nvPr>
        </p:nvSpPr>
        <p:spPr/>
        <p:txBody>
          <a:bodyPr/>
          <a:lstStyle/>
          <a:p>
            <a:r>
              <a:rPr lang="en-US"/>
              <a:t>DMP Monitoring</a:t>
            </a:r>
          </a:p>
        </p:txBody>
      </p:sp>
      <p:sp>
        <p:nvSpPr>
          <p:cNvPr id="121859" name="Rectangle 3"/>
          <p:cNvSpPr>
            <a:spLocks noGrp="1"/>
          </p:cNvSpPr>
          <p:nvPr>
            <p:ph idx="1"/>
          </p:nvPr>
        </p:nvSpPr>
        <p:spPr/>
        <p:txBody>
          <a:bodyPr/>
          <a:lstStyle/>
          <a:p>
            <a:r>
              <a:rPr lang="en-US"/>
              <a:t>Compliance with data management plan will be monitored through the Annual and Final Report process and through evaluation of subsequent proposals</a:t>
            </a:r>
          </a:p>
          <a:p>
            <a:r>
              <a:rPr lang="en-US"/>
              <a:t>Data Management activities must be reported in subsequent proposals by PI or Co-PIs in “Results of prior NSF support” </a:t>
            </a:r>
          </a:p>
          <a:p>
            <a:pPr>
              <a:buFont typeface="Wingdings 2" pitchFamily="18" charset="2"/>
              <a:buNone/>
            </a:pP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629" y="1"/>
            <a:ext cx="8899071" cy="6612780"/>
          </a:xfrm>
          <a:prstGeom prst="rect">
            <a:avLst/>
          </a:prstGeom>
          <a:noFill/>
          <a:ln>
            <a:noFill/>
          </a:ln>
          <a:effectLst>
            <a:outerShdw dist="35921" dir="2700000" algn="ctr" rotWithShape="0">
              <a:schemeClr val="bg2"/>
            </a:outerShdw>
            <a:softEdge rad="127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367640" y="128978"/>
            <a:ext cx="4033160" cy="584775"/>
          </a:xfrm>
          <a:prstGeom prst="rect">
            <a:avLst/>
          </a:prstGeom>
          <a:solidFill>
            <a:srgbClr val="3972A3"/>
          </a:solid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3200" b="1" dirty="0" smtClean="0">
                <a:ln w="11430"/>
                <a:solidFill>
                  <a:srgbClr val="3399FF"/>
                </a:solidFill>
                <a:effectLst>
                  <a:outerShdw blurRad="50800" dist="39000" dir="5460000" algn="tl">
                    <a:srgbClr val="000000">
                      <a:alpha val="38000"/>
                    </a:srgbClr>
                  </a:outerShdw>
                </a:effectLst>
                <a:latin typeface="Calibri" pitchFamily="34" charset="0"/>
              </a:rPr>
              <a:t>http://dmp.cdlib.org</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researcher can do</a:t>
            </a:r>
            <a:endParaRPr lang="en-US" dirty="0"/>
          </a:p>
        </p:txBody>
      </p:sp>
      <p:sp>
        <p:nvSpPr>
          <p:cNvPr id="3" name="Content Placeholder 2"/>
          <p:cNvSpPr>
            <a:spLocks noGrp="1"/>
          </p:cNvSpPr>
          <p:nvPr>
            <p:ph idx="1"/>
          </p:nvPr>
        </p:nvSpPr>
        <p:spPr/>
        <p:txBody>
          <a:bodyPr>
            <a:normAutofit fontScale="92500"/>
          </a:bodyPr>
          <a:lstStyle/>
          <a:p>
            <a:pPr marL="457200" indent="-457200">
              <a:lnSpc>
                <a:spcPct val="150000"/>
              </a:lnSpc>
              <a:buFont typeface="Arial"/>
              <a:buChar char="•"/>
              <a:defRPr/>
            </a:pPr>
            <a:r>
              <a:rPr lang="en-US" dirty="0"/>
              <a:t>View sample plans</a:t>
            </a:r>
          </a:p>
          <a:p>
            <a:pPr marL="457200" indent="-457200">
              <a:lnSpc>
                <a:spcPct val="150000"/>
              </a:lnSpc>
              <a:buFont typeface="Arial"/>
              <a:buChar char="•"/>
              <a:defRPr/>
            </a:pPr>
            <a:r>
              <a:rPr lang="en-US" dirty="0"/>
              <a:t>Preview funder requirements</a:t>
            </a:r>
          </a:p>
          <a:p>
            <a:pPr marL="457200" indent="-457200">
              <a:lnSpc>
                <a:spcPct val="150000"/>
              </a:lnSpc>
              <a:buFont typeface="Arial"/>
              <a:buChar char="•"/>
              <a:defRPr/>
            </a:pPr>
            <a:r>
              <a:rPr lang="en-US" dirty="0"/>
              <a:t>Create, save, edit, publish plan</a:t>
            </a:r>
          </a:p>
          <a:p>
            <a:pPr marL="457200" indent="-457200">
              <a:lnSpc>
                <a:spcPct val="150000"/>
              </a:lnSpc>
              <a:buFont typeface="Arial"/>
              <a:buChar char="•"/>
              <a:defRPr/>
            </a:pPr>
            <a:r>
              <a:rPr lang="en-US" dirty="0"/>
              <a:t>View and use past plans</a:t>
            </a:r>
          </a:p>
          <a:p>
            <a:pPr marL="457200" indent="-457200">
              <a:lnSpc>
                <a:spcPct val="150000"/>
              </a:lnSpc>
              <a:buFont typeface="Arial"/>
              <a:buChar char="•"/>
              <a:defRPr/>
            </a:pPr>
            <a:r>
              <a:rPr lang="en-US" dirty="0"/>
              <a:t>User help (generic and institution specific)</a:t>
            </a:r>
          </a:p>
          <a:p>
            <a:pPr marL="457200" indent="-457200">
              <a:lnSpc>
                <a:spcPct val="150000"/>
              </a:lnSpc>
              <a:buFont typeface="Arial"/>
              <a:buChar char="•"/>
              <a:defRPr/>
            </a:pPr>
            <a:r>
              <a:rPr lang="en-US" dirty="0"/>
              <a:t>View news and latest changes</a:t>
            </a:r>
          </a:p>
          <a:p>
            <a:endParaRPr lang="en-US" dirty="0"/>
          </a:p>
        </p:txBody>
      </p:sp>
    </p:spTree>
    <p:extLst>
      <p:ext uri="{BB962C8B-B14F-4D97-AF65-F5344CB8AC3E}">
        <p14:creationId xmlns:p14="http://schemas.microsoft.com/office/powerpoint/2010/main" val="27044136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idx="4294967295"/>
          </p:nvPr>
        </p:nvSpPr>
        <p:spPr>
          <a:xfrm>
            <a:off x="803564" y="1027113"/>
            <a:ext cx="7024688" cy="1143000"/>
          </a:xfrm>
        </p:spPr>
        <p:txBody>
          <a:bodyPr anchor="ctr"/>
          <a:lstStyle/>
          <a:p>
            <a:r>
              <a:rPr lang="en-US" dirty="0"/>
              <a:t>What is a DMP?</a:t>
            </a:r>
          </a:p>
        </p:txBody>
      </p:sp>
      <p:sp>
        <p:nvSpPr>
          <p:cNvPr id="19459" name="Content Placeholder 2"/>
          <p:cNvSpPr>
            <a:spLocks noGrp="1"/>
          </p:cNvSpPr>
          <p:nvPr>
            <p:ph idx="4294967295"/>
          </p:nvPr>
        </p:nvSpPr>
        <p:spPr>
          <a:xfrm>
            <a:off x="803564" y="2503488"/>
            <a:ext cx="6777038" cy="3328987"/>
          </a:xfrm>
        </p:spPr>
        <p:txBody>
          <a:bodyPr/>
          <a:lstStyle/>
          <a:p>
            <a:pPr>
              <a:buFont typeface="Wingdings 2" pitchFamily="18" charset="2"/>
              <a:buNone/>
            </a:pPr>
            <a:endParaRPr lang="en-US" sz="700" dirty="0"/>
          </a:p>
          <a:p>
            <a:r>
              <a:rPr lang="en-US" sz="2000" dirty="0"/>
              <a:t>Outlines what you will do with your data </a:t>
            </a:r>
            <a:r>
              <a:rPr lang="en-US" sz="2000" b="1" dirty="0">
                <a:solidFill>
                  <a:srgbClr val="C0504D"/>
                </a:solidFill>
              </a:rPr>
              <a:t>during </a:t>
            </a:r>
            <a:r>
              <a:rPr lang="en-US" sz="2000" dirty="0"/>
              <a:t>your research project </a:t>
            </a:r>
            <a:r>
              <a:rPr lang="en-US" sz="2000" dirty="0" smtClean="0"/>
              <a:t>and </a:t>
            </a:r>
            <a:r>
              <a:rPr lang="en-US" sz="2000" b="1" dirty="0">
                <a:solidFill>
                  <a:srgbClr val="C0504D"/>
                </a:solidFill>
              </a:rPr>
              <a:t>after </a:t>
            </a:r>
            <a:r>
              <a:rPr lang="en-US" sz="2000" dirty="0"/>
              <a:t>you complete your research</a:t>
            </a:r>
            <a:endParaRPr lang="en-US" sz="700" dirty="0"/>
          </a:p>
          <a:p>
            <a:r>
              <a:rPr lang="en-US" sz="2000" dirty="0"/>
              <a:t>Ensures your data is safe for the </a:t>
            </a:r>
            <a:r>
              <a:rPr lang="en-US" sz="2000" b="1" dirty="0">
                <a:solidFill>
                  <a:srgbClr val="C0504D"/>
                </a:solidFill>
              </a:rPr>
              <a:t>present </a:t>
            </a:r>
            <a:r>
              <a:rPr lang="en-US" sz="2000" dirty="0"/>
              <a:t>and the </a:t>
            </a:r>
            <a:r>
              <a:rPr lang="en-US" sz="2000" b="1" dirty="0">
                <a:solidFill>
                  <a:srgbClr val="C0504D"/>
                </a:solidFill>
              </a:rPr>
              <a:t>future</a:t>
            </a:r>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Data management plans</a:t>
            </a:r>
          </a:p>
        </p:txBody>
      </p:sp>
      <p:sp>
        <p:nvSpPr>
          <p:cNvPr id="19461" name="TextBox 4"/>
          <p:cNvSpPr txBox="1">
            <a:spLocks noChangeArrowheads="1"/>
          </p:cNvSpPr>
          <p:nvPr/>
        </p:nvSpPr>
        <p:spPr bwMode="auto">
          <a:xfrm>
            <a:off x="457200" y="4291013"/>
            <a:ext cx="3602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400" i="1">
                <a:latin typeface="Calibri" pitchFamily="34" charset="0"/>
              </a:rPr>
              <a:t>From University of Virginia Library</a:t>
            </a:r>
          </a:p>
        </p:txBody>
      </p:sp>
      <p:pic>
        <p:nvPicPr>
          <p:cNvPr id="19462" name="Picture 5" descr="j0284915.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35663" y="4078288"/>
            <a:ext cx="2751137" cy="179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272" y="179614"/>
            <a:ext cx="8789595" cy="6531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0677525" cy="793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02017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idx="4294967295"/>
          </p:nvPr>
        </p:nvSpPr>
        <p:spPr>
          <a:xfrm>
            <a:off x="1427018" y="1027113"/>
            <a:ext cx="7024688" cy="1143000"/>
          </a:xfrm>
        </p:spPr>
        <p:txBody>
          <a:bodyPr anchor="ctr"/>
          <a:lstStyle/>
          <a:p>
            <a:r>
              <a:rPr lang="en-US" dirty="0"/>
              <a:t>Summary</a:t>
            </a:r>
          </a:p>
        </p:txBody>
      </p:sp>
      <p:sp>
        <p:nvSpPr>
          <p:cNvPr id="22531" name="Content Placeholder 2"/>
          <p:cNvSpPr>
            <a:spLocks noGrp="1"/>
          </p:cNvSpPr>
          <p:nvPr>
            <p:ph idx="4294967295"/>
          </p:nvPr>
        </p:nvSpPr>
        <p:spPr>
          <a:xfrm>
            <a:off x="1163782" y="2324100"/>
            <a:ext cx="6777038" cy="3508375"/>
          </a:xfrm>
        </p:spPr>
        <p:txBody>
          <a:bodyPr>
            <a:normAutofit fontScale="92500" lnSpcReduction="10000"/>
          </a:bodyPr>
          <a:lstStyle/>
          <a:p>
            <a:pPr>
              <a:buFont typeface="Wingdings 2" pitchFamily="18" charset="2"/>
              <a:buNone/>
            </a:pPr>
            <a:r>
              <a:rPr lang="en-US" sz="1800" dirty="0"/>
              <a:t>DMPs are an important part of the data life cycle. They save time and effort in the long run, and ensure that data are relevant and useful for others.</a:t>
            </a:r>
          </a:p>
          <a:p>
            <a:pPr>
              <a:buFont typeface="Wingdings 2" pitchFamily="18" charset="2"/>
              <a:buNone/>
            </a:pPr>
            <a:endParaRPr lang="en-US" sz="1800" b="1" dirty="0"/>
          </a:p>
          <a:p>
            <a:pPr>
              <a:buFont typeface="Wingdings 2" pitchFamily="18" charset="2"/>
              <a:buNone/>
            </a:pPr>
            <a:r>
              <a:rPr lang="en-US" sz="1800" dirty="0"/>
              <a:t>Funding agencies are beginning to require DMPs</a:t>
            </a:r>
          </a:p>
          <a:p>
            <a:pPr>
              <a:buFont typeface="Wingdings 2" pitchFamily="18" charset="2"/>
              <a:buNone/>
            </a:pPr>
            <a:endParaRPr lang="en-US" sz="1800" b="1" dirty="0"/>
          </a:p>
          <a:p>
            <a:pPr>
              <a:buFont typeface="Wingdings 2" pitchFamily="18" charset="2"/>
              <a:buNone/>
            </a:pPr>
            <a:r>
              <a:rPr lang="en-US" sz="1800" dirty="0"/>
              <a:t>Major components of a DMP:</a:t>
            </a:r>
          </a:p>
          <a:p>
            <a:pPr>
              <a:buFont typeface="Calibri" pitchFamily="34" charset="0"/>
              <a:buAutoNum type="arabicPeriod"/>
            </a:pPr>
            <a:r>
              <a:rPr lang="en-US" sz="1800" dirty="0"/>
              <a:t>Information about data &amp; data format</a:t>
            </a:r>
          </a:p>
          <a:p>
            <a:pPr>
              <a:buFont typeface="Calibri" pitchFamily="34" charset="0"/>
              <a:buAutoNum type="arabicPeriod"/>
            </a:pPr>
            <a:r>
              <a:rPr lang="en-US" sz="1800" dirty="0"/>
              <a:t>Metadata content and format</a:t>
            </a:r>
          </a:p>
          <a:p>
            <a:pPr>
              <a:buFont typeface="Calibri" pitchFamily="34" charset="0"/>
              <a:buAutoNum type="arabicPeriod"/>
            </a:pPr>
            <a:r>
              <a:rPr lang="en-US" sz="1800" dirty="0"/>
              <a:t>Policies for access, sharing and re-use</a:t>
            </a:r>
          </a:p>
          <a:p>
            <a:pPr>
              <a:buFont typeface="Calibri" pitchFamily="34" charset="0"/>
              <a:buAutoNum type="arabicPeriod"/>
            </a:pPr>
            <a:r>
              <a:rPr lang="en-US" sz="1800" dirty="0"/>
              <a:t>Long-term storage and data management</a:t>
            </a:r>
          </a:p>
          <a:p>
            <a:pPr>
              <a:buFont typeface="Calibri" pitchFamily="34" charset="0"/>
              <a:buAutoNum type="arabicPeriod"/>
            </a:pPr>
            <a:r>
              <a:rPr lang="en-US" sz="1800" dirty="0"/>
              <a:t>Budget</a:t>
            </a:r>
          </a:p>
          <a:p>
            <a:endParaRPr lang="en-US" sz="1800" dirty="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Data Management Plans</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idx="4294967295"/>
          </p:nvPr>
        </p:nvSpPr>
        <p:spPr>
          <a:xfrm>
            <a:off x="997527" y="1027113"/>
            <a:ext cx="7024688" cy="1143000"/>
          </a:xfrm>
        </p:spPr>
        <p:txBody>
          <a:bodyPr anchor="ctr"/>
          <a:lstStyle/>
          <a:p>
            <a:r>
              <a:rPr lang="en-US" dirty="0"/>
              <a:t>Resources</a:t>
            </a:r>
          </a:p>
        </p:txBody>
      </p:sp>
      <p:sp>
        <p:nvSpPr>
          <p:cNvPr id="63491" name="Content Placeholder 2"/>
          <p:cNvSpPr>
            <a:spLocks noGrp="1"/>
          </p:cNvSpPr>
          <p:nvPr>
            <p:ph idx="4294967295"/>
          </p:nvPr>
        </p:nvSpPr>
        <p:spPr>
          <a:xfrm>
            <a:off x="1245177" y="2170113"/>
            <a:ext cx="6777038" cy="3508375"/>
          </a:xfrm>
        </p:spPr>
        <p:txBody>
          <a:bodyPr>
            <a:normAutofit lnSpcReduction="10000"/>
          </a:bodyPr>
          <a:lstStyle/>
          <a:p>
            <a:r>
              <a:rPr lang="en-US" sz="1600" dirty="0"/>
              <a:t>University of Virginia Library  </a:t>
            </a:r>
            <a:r>
              <a:rPr lang="en-US" sz="1600" dirty="0">
                <a:hlinkClick r:id="rId3"/>
              </a:rPr>
              <a:t>http://www2.lib.virginia.edu/brown/data/plan.html</a:t>
            </a:r>
            <a:endParaRPr lang="en-US" sz="1600" dirty="0"/>
          </a:p>
          <a:p>
            <a:r>
              <a:rPr lang="en-US" sz="1600" dirty="0"/>
              <a:t>Digital </a:t>
            </a:r>
            <a:r>
              <a:rPr lang="en-US" sz="1600" dirty="0" err="1"/>
              <a:t>Curation</a:t>
            </a:r>
            <a:r>
              <a:rPr lang="en-US" sz="1600" dirty="0"/>
              <a:t> Centre </a:t>
            </a:r>
            <a:r>
              <a:rPr lang="en-US" sz="1600" dirty="0">
                <a:hlinkClick r:id="rId4"/>
              </a:rPr>
              <a:t>http://www.dcc.ac.uk/resources/data-management-plans</a:t>
            </a:r>
            <a:endParaRPr lang="en-US" sz="1600" dirty="0"/>
          </a:p>
          <a:p>
            <a:r>
              <a:rPr lang="en-US" sz="1600" dirty="0"/>
              <a:t>University of Michigan Library </a:t>
            </a:r>
            <a:r>
              <a:rPr lang="en-US" sz="1600" dirty="0">
                <a:hlinkClick r:id="rId5"/>
              </a:rPr>
              <a:t>http://www.lib.umich.edu/research-data-management-and-publishing-support/nsf-data-management-plans#directorate_guide</a:t>
            </a:r>
            <a:endParaRPr lang="en-US" sz="1600" dirty="0"/>
          </a:p>
          <a:p>
            <a:r>
              <a:rPr lang="en-US" sz="1600" dirty="0"/>
              <a:t>NSF Grant Proposal Guidelines </a:t>
            </a:r>
            <a:r>
              <a:rPr lang="en-US" sz="1600" dirty="0">
                <a:hlinkClick r:id="rId6"/>
              </a:rPr>
              <a:t>http://www.nsf.gov/pubs/policydocs/pappguide/nsf11001/gpg_2.jsp#dmp</a:t>
            </a:r>
            <a:endParaRPr lang="en-US" sz="1600" dirty="0"/>
          </a:p>
          <a:p>
            <a:r>
              <a:rPr lang="en-US" sz="1600" dirty="0"/>
              <a:t>Inter-University Consortium for Political and Social Research </a:t>
            </a:r>
            <a:r>
              <a:rPr lang="en-US" sz="1600" dirty="0">
                <a:hlinkClick r:id="rId7"/>
              </a:rPr>
              <a:t>http://www.icpsr.umich.edu/icpsrweb/ICPSR/dmp/index.jsp</a:t>
            </a:r>
            <a:endParaRPr lang="en-US" sz="1600" dirty="0"/>
          </a:p>
          <a:p>
            <a:r>
              <a:rPr lang="en-US" sz="1600" dirty="0" err="1"/>
              <a:t>DataONE</a:t>
            </a:r>
            <a:r>
              <a:rPr lang="en-US" sz="1600" dirty="0"/>
              <a:t>  </a:t>
            </a:r>
            <a:r>
              <a:rPr lang="en-US" sz="1600" dirty="0">
                <a:hlinkClick r:id="rId8"/>
              </a:rPr>
              <a:t>http://www.dataone.org/plans</a:t>
            </a:r>
            <a:endParaRPr lang="en-US" sz="1600" dirty="0"/>
          </a:p>
          <a:p>
            <a:endParaRPr lang="en-US" sz="1600" dirty="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Data Management Plans</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idx="4294967295"/>
          </p:nvPr>
        </p:nvSpPr>
        <p:spPr>
          <a:xfrm>
            <a:off x="997527" y="1027113"/>
            <a:ext cx="7024688" cy="1143000"/>
          </a:xfrm>
        </p:spPr>
        <p:txBody>
          <a:bodyPr anchor="ctr"/>
          <a:lstStyle/>
          <a:p>
            <a:r>
              <a:rPr lang="en-US" dirty="0"/>
              <a:t>Why Prepare a DMP</a:t>
            </a:r>
            <a:r>
              <a:rPr lang="en-US" dirty="0" smtClean="0"/>
              <a:t>?</a:t>
            </a:r>
            <a:endParaRPr lang="en-US" dirty="0"/>
          </a:p>
        </p:txBody>
      </p:sp>
      <p:sp>
        <p:nvSpPr>
          <p:cNvPr id="21507" name="Content Placeholder 2"/>
          <p:cNvSpPr>
            <a:spLocks noGrp="1"/>
          </p:cNvSpPr>
          <p:nvPr>
            <p:ph idx="4294967295"/>
          </p:nvPr>
        </p:nvSpPr>
        <p:spPr>
          <a:xfrm>
            <a:off x="997527" y="2324100"/>
            <a:ext cx="6777038" cy="3508375"/>
          </a:xfrm>
        </p:spPr>
        <p:txBody>
          <a:bodyPr/>
          <a:lstStyle/>
          <a:p>
            <a:r>
              <a:rPr lang="en-US" dirty="0" smtClean="0"/>
              <a:t>Save </a:t>
            </a:r>
            <a:r>
              <a:rPr lang="en-US" dirty="0"/>
              <a:t>time</a:t>
            </a:r>
          </a:p>
          <a:p>
            <a:pPr lvl="1"/>
            <a:r>
              <a:rPr lang="en-US" dirty="0"/>
              <a:t>Less reorganization later</a:t>
            </a:r>
          </a:p>
          <a:p>
            <a:r>
              <a:rPr lang="en-US" dirty="0"/>
              <a:t>Increase research efficiency</a:t>
            </a:r>
          </a:p>
          <a:p>
            <a:pPr lvl="1"/>
            <a:r>
              <a:rPr lang="en-US" dirty="0"/>
              <a:t>Ensures you and others will be able to understand and use data in </a:t>
            </a:r>
            <a:r>
              <a:rPr lang="en-US" dirty="0" smtClean="0"/>
              <a:t>future</a:t>
            </a:r>
          </a:p>
          <a:p>
            <a:r>
              <a:rPr lang="en-US" dirty="0" smtClean="0"/>
              <a:t>Funding </a:t>
            </a:r>
            <a:r>
              <a:rPr lang="en-US" dirty="0"/>
              <a:t>agency requirement</a:t>
            </a:r>
          </a:p>
          <a:p>
            <a:pPr marL="68580" indent="0">
              <a:buNone/>
            </a:pPr>
            <a:endParaRPr lang="en-US" dirty="0" smtClean="0"/>
          </a:p>
          <a:p>
            <a:endParaRPr lang="en-US" dirty="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Data management plans</a:t>
            </a:r>
          </a:p>
        </p:txBody>
      </p:sp>
      <p:pic>
        <p:nvPicPr>
          <p:cNvPr id="21509" name="Picture 4" descr="LS00938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81346" y="4364264"/>
            <a:ext cx="1408113"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idx="4294967295"/>
          </p:nvPr>
        </p:nvSpPr>
        <p:spPr>
          <a:xfrm>
            <a:off x="872836" y="1030721"/>
            <a:ext cx="7024688" cy="1143000"/>
          </a:xfrm>
        </p:spPr>
        <p:txBody>
          <a:bodyPr anchor="ctr"/>
          <a:lstStyle/>
          <a:p>
            <a:r>
              <a:rPr lang="en-US" dirty="0"/>
              <a:t>NSF DMP Requirements</a:t>
            </a:r>
          </a:p>
        </p:txBody>
      </p:sp>
      <p:sp>
        <p:nvSpPr>
          <p:cNvPr id="48131" name="Content Placeholder 2"/>
          <p:cNvSpPr>
            <a:spLocks noGrp="1"/>
          </p:cNvSpPr>
          <p:nvPr>
            <p:ph idx="4294967295"/>
          </p:nvPr>
        </p:nvSpPr>
        <p:spPr>
          <a:xfrm>
            <a:off x="165100" y="2332038"/>
            <a:ext cx="8229600" cy="4525962"/>
          </a:xfrm>
        </p:spPr>
        <p:txBody>
          <a:bodyPr/>
          <a:lstStyle/>
          <a:p>
            <a:pPr>
              <a:buFont typeface="Wingdings 2" pitchFamily="18" charset="2"/>
              <a:buNone/>
            </a:pPr>
            <a:r>
              <a:rPr lang="en-US" sz="1200" dirty="0"/>
              <a:t>	Plans for data management and sharing of the products of research. Proposals must include a supplementary document of no more than two pages labeled “Data Management Plan”. This supplement should describe how the proposal will conform to NSF policy on the dissemination and sharing of research results (in AAG), and may include:</a:t>
            </a:r>
          </a:p>
          <a:p>
            <a:pPr>
              <a:buFont typeface="Wingdings 2" pitchFamily="18" charset="2"/>
              <a:buNone/>
            </a:pPr>
            <a:endParaRPr lang="en-US" sz="1200" dirty="0"/>
          </a:p>
          <a:p>
            <a:pPr lvl="1">
              <a:buFont typeface="Calibri" pitchFamily="34" charset="0"/>
              <a:buAutoNum type="arabicPeriod"/>
            </a:pPr>
            <a:r>
              <a:rPr lang="en-US" sz="1300" dirty="0"/>
              <a:t>the </a:t>
            </a:r>
            <a:r>
              <a:rPr lang="en-US" sz="1300" b="1" dirty="0"/>
              <a:t>types of data</a:t>
            </a:r>
            <a:r>
              <a:rPr lang="en-US" sz="1300" dirty="0"/>
              <a:t>, samples, physical collections, software, curriculum materials, and other materials to be produced in the course of the project</a:t>
            </a:r>
          </a:p>
          <a:p>
            <a:pPr lvl="1">
              <a:buFont typeface="Calibri" pitchFamily="34" charset="0"/>
              <a:buAutoNum type="arabicPeriod"/>
            </a:pPr>
            <a:r>
              <a:rPr lang="en-US" sz="1300" dirty="0"/>
              <a:t> the </a:t>
            </a:r>
            <a:r>
              <a:rPr lang="en-US" sz="1300" b="1" dirty="0"/>
              <a:t>standards to be used for data and metadata </a:t>
            </a:r>
            <a:r>
              <a:rPr lang="en-US" sz="1300" dirty="0"/>
              <a:t>format and content (where existing standards are absent or deemed inadequate, this should be documented along with any proposed solutions or remedies)</a:t>
            </a:r>
          </a:p>
          <a:p>
            <a:pPr lvl="1">
              <a:buFont typeface="Calibri" pitchFamily="34" charset="0"/>
              <a:buAutoNum type="arabicPeriod"/>
            </a:pPr>
            <a:r>
              <a:rPr lang="en-US" sz="1300" dirty="0"/>
              <a:t> </a:t>
            </a:r>
            <a:r>
              <a:rPr lang="en-US" sz="1300" b="1" dirty="0"/>
              <a:t>policies for access and sharing </a:t>
            </a:r>
            <a:r>
              <a:rPr lang="en-US" sz="1300" dirty="0"/>
              <a:t>including provisions for appropriate protection of privacy, confidentiality, security, intellectual property, or other rights or requirements</a:t>
            </a:r>
          </a:p>
          <a:p>
            <a:pPr lvl="1">
              <a:buFont typeface="Calibri" pitchFamily="34" charset="0"/>
              <a:buAutoNum type="arabicPeriod"/>
            </a:pPr>
            <a:r>
              <a:rPr lang="en-US" sz="1300" dirty="0"/>
              <a:t> policies and </a:t>
            </a:r>
            <a:r>
              <a:rPr lang="en-US" sz="1300" b="1" dirty="0"/>
              <a:t>provisions for re-use</a:t>
            </a:r>
            <a:r>
              <a:rPr lang="en-US" sz="1300" dirty="0"/>
              <a:t>, re-distribution, and the production of derivatives</a:t>
            </a:r>
          </a:p>
          <a:p>
            <a:pPr lvl="1">
              <a:buFont typeface="Calibri" pitchFamily="34" charset="0"/>
              <a:buAutoNum type="arabicPeriod"/>
            </a:pPr>
            <a:r>
              <a:rPr lang="en-US" sz="1300" dirty="0"/>
              <a:t> </a:t>
            </a:r>
            <a:r>
              <a:rPr lang="en-US" sz="1300" b="1" dirty="0"/>
              <a:t>plans for archiving </a:t>
            </a:r>
            <a:r>
              <a:rPr lang="en-US" sz="1300" dirty="0"/>
              <a:t>data, samples, and other research products, and for preservation of access to them</a:t>
            </a:r>
          </a:p>
        </p:txBody>
      </p:sp>
      <p:sp>
        <p:nvSpPr>
          <p:cNvPr id="4" name="TextBox 3"/>
          <p:cNvSpPr txBox="1"/>
          <p:nvPr/>
        </p:nvSpPr>
        <p:spPr>
          <a:xfrm>
            <a:off x="165100" y="6535738"/>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Data management plans</a:t>
            </a:r>
          </a:p>
        </p:txBody>
      </p:sp>
      <p:sp>
        <p:nvSpPr>
          <p:cNvPr id="48133" name="TextBox 4"/>
          <p:cNvSpPr txBox="1">
            <a:spLocks noChangeArrowheads="1"/>
          </p:cNvSpPr>
          <p:nvPr/>
        </p:nvSpPr>
        <p:spPr bwMode="auto">
          <a:xfrm>
            <a:off x="663575" y="1962150"/>
            <a:ext cx="4210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37931725" indent="-37474525"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eaLnBrk="0" hangingPunct="0">
              <a:defRPr sz="2400">
                <a:solidFill>
                  <a:schemeClr val="tx1"/>
                </a:solidFill>
                <a:latin typeface="Arial" pitchFamily="34" charset="0"/>
                <a:ea typeface="ＭＳ Ｐゴシック" pitchFamily="34" charset="-128"/>
              </a:defRPr>
            </a:lvl4pPr>
            <a:lvl5pPr eaLnBrk="0" hangingPunct="0">
              <a:defRPr sz="2400">
                <a:solidFill>
                  <a:schemeClr val="tx1"/>
                </a:solidFill>
                <a:latin typeface="Arial" pitchFamily="34" charset="0"/>
                <a:ea typeface="ＭＳ Ｐゴシック" pitchFamily="34" charset="-128"/>
              </a:defRPr>
            </a:lvl5pPr>
            <a:lvl6pPr marL="4572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9144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1371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18288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1800" b="1" i="1">
                <a:solidFill>
                  <a:srgbClr val="C0504D"/>
                </a:solidFill>
                <a:latin typeface="Calibri" pitchFamily="34" charset="0"/>
              </a:rPr>
              <a:t>From Grant Proposal Guidelines:</a:t>
            </a:r>
          </a:p>
        </p:txBody>
      </p:sp>
      <p:pic>
        <p:nvPicPr>
          <p:cNvPr id="4813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450" y="0"/>
            <a:ext cx="1236663" cy="1236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p:cNvSpPr>
          <p:nvPr>
            <p:ph type="title"/>
          </p:nvPr>
        </p:nvSpPr>
        <p:spPr/>
        <p:txBody>
          <a:bodyPr/>
          <a:lstStyle/>
          <a:p>
            <a:r>
              <a:rPr lang="en-US"/>
              <a:t>History</a:t>
            </a:r>
          </a:p>
        </p:txBody>
      </p:sp>
      <p:sp>
        <p:nvSpPr>
          <p:cNvPr id="87043" name="Rectangle 3"/>
          <p:cNvSpPr>
            <a:spLocks noGrp="1"/>
          </p:cNvSpPr>
          <p:nvPr>
            <p:ph idx="1"/>
          </p:nvPr>
        </p:nvSpPr>
        <p:spPr/>
        <p:txBody>
          <a:bodyPr>
            <a:normAutofit lnSpcReduction="10000"/>
          </a:bodyPr>
          <a:lstStyle/>
          <a:p>
            <a:pPr>
              <a:lnSpc>
                <a:spcPct val="90000"/>
              </a:lnSpc>
            </a:pPr>
            <a:r>
              <a:rPr lang="en-US" sz="2000" dirty="0"/>
              <a:t>NSF has had a </a:t>
            </a:r>
            <a:r>
              <a:rPr lang="en-US" sz="2000" dirty="0">
                <a:hlinkClick r:id="rId3"/>
              </a:rPr>
              <a:t>data sharing policy</a:t>
            </a:r>
            <a:r>
              <a:rPr lang="en-US" sz="2000" dirty="0"/>
              <a:t> in place for many years, in compliance with the 1999 </a:t>
            </a:r>
            <a:r>
              <a:rPr lang="en-US" sz="2000" dirty="0">
                <a:hlinkClick r:id="rId4"/>
              </a:rPr>
              <a:t>Office of Management and Budget’s (OMB) Circular A-110</a:t>
            </a:r>
            <a:r>
              <a:rPr lang="en-US" sz="2000" dirty="0"/>
              <a:t> which requires that data generated from federally funded research be made publicly available via the process instituted by the </a:t>
            </a:r>
            <a:r>
              <a:rPr lang="en-US" sz="2000" dirty="0">
                <a:hlinkClick r:id="rId5"/>
              </a:rPr>
              <a:t>Freedom of Information Act</a:t>
            </a:r>
            <a:r>
              <a:rPr lang="en-US" sz="2000" dirty="0"/>
              <a:t>. </a:t>
            </a:r>
          </a:p>
          <a:p>
            <a:pPr>
              <a:lnSpc>
                <a:spcPct val="90000"/>
              </a:lnSpc>
            </a:pPr>
            <a:r>
              <a:rPr lang="en-US" sz="2000" dirty="0"/>
              <a:t>A more recent development is the 2009 </a:t>
            </a:r>
            <a:r>
              <a:rPr lang="en-US" sz="2000" dirty="0">
                <a:hlinkClick r:id="rId6"/>
              </a:rPr>
              <a:t>Open Government Initiative</a:t>
            </a:r>
            <a:r>
              <a:rPr lang="en-US" sz="2000" dirty="0"/>
              <a:t>, charging federal agencies to take a committed stance toward effecting transparency, participation, and collaboration in their activities. </a:t>
            </a:r>
            <a:endParaRPr lang="en-US" sz="2000" dirty="0" smtClean="0"/>
          </a:p>
          <a:p>
            <a:pPr>
              <a:lnSpc>
                <a:spcPct val="90000"/>
              </a:lnSpc>
            </a:pPr>
            <a:r>
              <a:rPr lang="en-US" sz="2000" dirty="0" smtClean="0"/>
              <a:t>LTER has required data  sharing since 1980.  </a:t>
            </a:r>
            <a:endParaRPr lang="en-US" sz="2000" dirty="0"/>
          </a:p>
          <a:p>
            <a:pPr>
              <a:lnSpc>
                <a:spcPct val="90000"/>
              </a:lnSpc>
            </a:pPr>
            <a:endParaRPr lang="en-US" sz="20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should be included in a Data Management Plan?</a:t>
            </a:r>
            <a:endParaRPr lang="en-US" dirty="0"/>
          </a:p>
        </p:txBody>
      </p:sp>
      <p:sp>
        <p:nvSpPr>
          <p:cNvPr id="5" name="Content Placeholder 4"/>
          <p:cNvSpPr>
            <a:spLocks noGrp="1"/>
          </p:cNvSpPr>
          <p:nvPr>
            <p:ph idx="1"/>
          </p:nvPr>
        </p:nvSpPr>
        <p:spPr/>
        <p:txBody>
          <a:bodyPr/>
          <a:lstStyle/>
          <a:p>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436" y="2170664"/>
            <a:ext cx="5687373" cy="426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643443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idx="4294967295"/>
          </p:nvPr>
        </p:nvSpPr>
        <p:spPr>
          <a:xfrm>
            <a:off x="914400" y="902422"/>
            <a:ext cx="7024688" cy="1143000"/>
          </a:xfrm>
        </p:spPr>
        <p:txBody>
          <a:bodyPr anchor="ctr"/>
          <a:lstStyle/>
          <a:p>
            <a:r>
              <a:rPr lang="en-US" dirty="0"/>
              <a:t>Components of a DMP</a:t>
            </a:r>
          </a:p>
        </p:txBody>
      </p:sp>
      <p:sp>
        <p:nvSpPr>
          <p:cNvPr id="25603" name="Content Placeholder 2"/>
          <p:cNvSpPr>
            <a:spLocks noGrp="1"/>
          </p:cNvSpPr>
          <p:nvPr>
            <p:ph idx="4294967295"/>
          </p:nvPr>
        </p:nvSpPr>
        <p:spPr>
          <a:xfrm>
            <a:off x="914400" y="1946275"/>
            <a:ext cx="8229600" cy="4525963"/>
          </a:xfrm>
        </p:spPr>
        <p:txBody>
          <a:bodyPr/>
          <a:lstStyle/>
          <a:p>
            <a:pPr marL="514350" indent="-444500">
              <a:buFont typeface="Calibri" pitchFamily="34" charset="0"/>
              <a:buAutoNum type="arabicPeriod"/>
            </a:pPr>
            <a:r>
              <a:rPr lang="en-US"/>
              <a:t>Information about data &amp; data format</a:t>
            </a:r>
          </a:p>
          <a:p>
            <a:pPr marL="514350" indent="-444500">
              <a:buFont typeface="Calibri" pitchFamily="34" charset="0"/>
              <a:buAutoNum type="arabicPeriod"/>
            </a:pPr>
            <a:r>
              <a:rPr lang="en-US"/>
              <a:t>Metadata content and format</a:t>
            </a:r>
          </a:p>
          <a:p>
            <a:pPr marL="514350" indent="-444500">
              <a:buFont typeface="Calibri" pitchFamily="34" charset="0"/>
              <a:buAutoNum type="arabicPeriod"/>
            </a:pPr>
            <a:r>
              <a:rPr lang="en-US"/>
              <a:t>Policies for access, sharing and re-use</a:t>
            </a:r>
          </a:p>
          <a:p>
            <a:pPr marL="514350" indent="-444500">
              <a:buFont typeface="Calibri" pitchFamily="34" charset="0"/>
              <a:buAutoNum type="arabicPeriod"/>
            </a:pPr>
            <a:r>
              <a:rPr lang="en-US"/>
              <a:t>Long-term storage and data management</a:t>
            </a:r>
          </a:p>
          <a:p>
            <a:pPr marL="514350" indent="-444500">
              <a:buFont typeface="Calibri" pitchFamily="34" charset="0"/>
              <a:buAutoNum type="arabicPeriod"/>
            </a:pPr>
            <a:r>
              <a:rPr lang="en-US"/>
              <a:t>Budget</a:t>
            </a:r>
          </a:p>
        </p:txBody>
      </p:sp>
      <p:sp>
        <p:nvSpPr>
          <p:cNvPr id="4" name="TextBox 3"/>
          <p:cNvSpPr txBox="1"/>
          <p:nvPr/>
        </p:nvSpPr>
        <p:spPr>
          <a:xfrm>
            <a:off x="165100" y="6472238"/>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idx="4294967295"/>
          </p:nvPr>
        </p:nvSpPr>
        <p:spPr>
          <a:xfrm>
            <a:off x="1025236" y="1027113"/>
            <a:ext cx="7024688" cy="1143000"/>
          </a:xfrm>
        </p:spPr>
        <p:txBody>
          <a:bodyPr anchor="ctr"/>
          <a:lstStyle/>
          <a:p>
            <a:r>
              <a:rPr lang="en-US" sz="3200" dirty="0"/>
              <a:t>1. Information About Data &amp; Data Format</a:t>
            </a:r>
          </a:p>
        </p:txBody>
      </p:sp>
      <p:sp>
        <p:nvSpPr>
          <p:cNvPr id="27651" name="Content Placeholder 2"/>
          <p:cNvSpPr>
            <a:spLocks noGrp="1"/>
          </p:cNvSpPr>
          <p:nvPr>
            <p:ph idx="4294967295"/>
          </p:nvPr>
        </p:nvSpPr>
        <p:spPr>
          <a:xfrm>
            <a:off x="0" y="2324100"/>
            <a:ext cx="6777038" cy="3508375"/>
          </a:xfrm>
        </p:spPr>
        <p:txBody>
          <a:bodyPr/>
          <a:lstStyle/>
          <a:p>
            <a:pPr marL="514350" indent="-444500">
              <a:buFont typeface="Wingdings 2" pitchFamily="18" charset="2"/>
              <a:buNone/>
            </a:pPr>
            <a:r>
              <a:rPr lang="en-US" sz="2000"/>
              <a:t>1.1  Description of data to be produced</a:t>
            </a:r>
          </a:p>
          <a:p>
            <a:pPr marL="1314450" lvl="2" indent="-514350"/>
            <a:r>
              <a:rPr lang="en-US" sz="1600"/>
              <a:t>Experimental</a:t>
            </a:r>
          </a:p>
          <a:p>
            <a:pPr marL="1314450" lvl="2" indent="-514350"/>
            <a:r>
              <a:rPr lang="en-US" sz="1600"/>
              <a:t>Observational</a:t>
            </a:r>
          </a:p>
          <a:p>
            <a:pPr marL="1314450" lvl="2" indent="-514350"/>
            <a:r>
              <a:rPr lang="en-US" sz="1600"/>
              <a:t>Raw or derived</a:t>
            </a:r>
          </a:p>
          <a:p>
            <a:pPr marL="1314450" lvl="2" indent="-514350"/>
            <a:r>
              <a:rPr lang="en-US" sz="1600"/>
              <a:t>Physical collections</a:t>
            </a:r>
          </a:p>
          <a:p>
            <a:pPr marL="1314450" lvl="2" indent="-514350"/>
            <a:r>
              <a:rPr lang="en-US" sz="1600"/>
              <a:t>Models</a:t>
            </a:r>
          </a:p>
          <a:p>
            <a:pPr marL="1314450" lvl="2" indent="-514350"/>
            <a:r>
              <a:rPr lang="en-US" sz="1600"/>
              <a:t>Simulations</a:t>
            </a:r>
          </a:p>
          <a:p>
            <a:pPr marL="1314450" lvl="2" indent="-514350"/>
            <a:r>
              <a:rPr lang="en-US" sz="1600"/>
              <a:t>Curriculum materials</a:t>
            </a:r>
          </a:p>
          <a:p>
            <a:pPr marL="1314450" lvl="2" indent="-514350"/>
            <a:r>
              <a:rPr lang="en-US" sz="1600"/>
              <a:t>Software</a:t>
            </a:r>
          </a:p>
          <a:p>
            <a:pPr marL="1314450" lvl="2" indent="-514350"/>
            <a:r>
              <a:rPr lang="en-US" sz="1600"/>
              <a:t>Images</a:t>
            </a:r>
          </a:p>
          <a:p>
            <a:pPr marL="1314450" lvl="2" indent="-514350"/>
            <a:r>
              <a:rPr lang="en-US" sz="1600"/>
              <a:t>Etc…</a:t>
            </a:r>
            <a:endParaRPr lang="en-US" sz="1400"/>
          </a:p>
        </p:txBody>
      </p:sp>
      <p:sp>
        <p:nvSpPr>
          <p:cNvPr id="4" name="TextBox 3"/>
          <p:cNvSpPr txBox="1"/>
          <p:nvPr/>
        </p:nvSpPr>
        <p:spPr>
          <a:xfrm>
            <a:off x="165100" y="6488113"/>
            <a:ext cx="3822700" cy="366712"/>
          </a:xfrm>
          <a:prstGeom prst="rect">
            <a:avLst/>
          </a:prstGeom>
          <a:noFill/>
        </p:spPr>
        <p:txBody>
          <a:bodyPr>
            <a:spAutoFit/>
          </a:bodyPr>
          <a:lstStyle/>
          <a:p>
            <a:pPr fontAlgn="auto">
              <a:spcBef>
                <a:spcPts val="0"/>
              </a:spcBef>
              <a:spcAft>
                <a:spcPts val="0"/>
              </a:spcAft>
              <a:defRPr/>
            </a:pPr>
            <a:r>
              <a:rPr lang="en-US" dirty="0">
                <a:latin typeface="+mn-lt"/>
                <a:ea typeface="+mn-ea"/>
              </a:rPr>
              <a:t>Components of a DMP</a:t>
            </a:r>
          </a:p>
        </p:txBody>
      </p:sp>
      <p:pic>
        <p:nvPicPr>
          <p:cNvPr id="27653" name="Picture 4" descr="AA00273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70475" y="2644775"/>
            <a:ext cx="3121025"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_rels/theme2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Austin">
  <a:themeElements>
    <a:clrScheme name="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9_Austin">
  <a:themeElements>
    <a:clrScheme name="9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9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9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0_Austin">
  <a:themeElements>
    <a:clrScheme name="10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0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0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1_Austin">
  <a:themeElements>
    <a:clrScheme name="11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1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1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2_Austin">
  <a:themeElements>
    <a:clrScheme name="12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2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2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13_Austin">
  <a:themeElements>
    <a:clrScheme name="13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3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3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4_Austin">
  <a:themeElements>
    <a:clrScheme name="14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4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4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5_Austin">
  <a:themeElements>
    <a:clrScheme name="15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5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5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16_Austin">
  <a:themeElements>
    <a:clrScheme name="16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6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6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7_Austin">
  <a:themeElements>
    <a:clrScheme name="17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7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7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18_Austin">
  <a:themeElements>
    <a:clrScheme name="18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8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8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Austin">
  <a:themeElements>
    <a:clrScheme name="1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9_Austin">
  <a:themeElements>
    <a:clrScheme name="19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19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9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20_Austin">
  <a:themeElements>
    <a:clrScheme name="20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20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0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21_Austin">
  <a:themeElements>
    <a:clrScheme name="21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21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1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lter3_template-1">
  <a:themeElements>
    <a:clrScheme name="LTER1">
      <a:dk1>
        <a:srgbClr val="00355C"/>
      </a:dk1>
      <a:lt1>
        <a:sysClr val="window" lastClr="FFFFFF"/>
      </a:lt1>
      <a:dk2>
        <a:srgbClr val="3E3D2D"/>
      </a:dk2>
      <a:lt2>
        <a:srgbClr val="0060A8"/>
      </a:lt2>
      <a:accent1>
        <a:srgbClr val="0070C0"/>
      </a:accent1>
      <a:accent2>
        <a:srgbClr val="6F9400"/>
      </a:accent2>
      <a:accent3>
        <a:srgbClr val="00B050"/>
      </a:accent3>
      <a:accent4>
        <a:srgbClr val="4A6300"/>
      </a:accent4>
      <a:accent5>
        <a:srgbClr val="956B43"/>
      </a:accent5>
      <a:accent6>
        <a:srgbClr val="CFFF43"/>
      </a:accent6>
      <a:hlink>
        <a:srgbClr val="6F9400"/>
      </a:hlink>
      <a:folHlink>
        <a:srgbClr val="4A6300"/>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Austin">
  <a:themeElements>
    <a:clrScheme name="2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2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Austin">
  <a:themeElements>
    <a:clrScheme name="3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3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Austin">
  <a:themeElements>
    <a:clrScheme name="4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4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Austin">
  <a:themeElements>
    <a:clrScheme name="5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5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5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6_Austin">
  <a:themeElements>
    <a:clrScheme name="6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6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7_Austin">
  <a:themeElements>
    <a:clrScheme name="7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7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7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8_Austin">
  <a:themeElements>
    <a:clrScheme name="8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fontScheme name="8_Austin">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8_Austin 1">
        <a:dk1>
          <a:srgbClr val="000000"/>
        </a:dk1>
        <a:lt1>
          <a:srgbClr val="FFFFFF"/>
        </a:lt1>
        <a:dk2>
          <a:srgbClr val="3E3D2D"/>
        </a:dk2>
        <a:lt2>
          <a:srgbClr val="CAF278"/>
        </a:lt2>
        <a:accent1>
          <a:srgbClr val="94C600"/>
        </a:accent1>
        <a:accent2>
          <a:srgbClr val="71685A"/>
        </a:accent2>
        <a:accent3>
          <a:srgbClr val="FFFFFF"/>
        </a:accent3>
        <a:accent4>
          <a:srgbClr val="000000"/>
        </a:accent4>
        <a:accent5>
          <a:srgbClr val="C8DFAA"/>
        </a:accent5>
        <a:accent6>
          <a:srgbClr val="665E51"/>
        </a:accent6>
        <a:hlink>
          <a:srgbClr val="E68200"/>
        </a:hlink>
        <a:folHlink>
          <a:srgbClr val="FFA94A"/>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8394</TotalTime>
  <Words>2495</Words>
  <Application>Microsoft Office PowerPoint</Application>
  <PresentationFormat>On-screen Show (4:3)</PresentationFormat>
  <Paragraphs>351</Paragraphs>
  <Slides>33</Slides>
  <Notes>33</Notes>
  <HiddenSlides>0</HiddenSlides>
  <MMClips>0</MMClips>
  <ScaleCrop>false</ScaleCrop>
  <HeadingPairs>
    <vt:vector size="4" baseType="variant">
      <vt:variant>
        <vt:lpstr>Theme</vt:lpstr>
      </vt:variant>
      <vt:variant>
        <vt:i4>23</vt:i4>
      </vt:variant>
      <vt:variant>
        <vt:lpstr>Slide Titles</vt:lpstr>
      </vt:variant>
      <vt:variant>
        <vt:i4>33</vt:i4>
      </vt:variant>
    </vt:vector>
  </HeadingPairs>
  <TitlesOfParts>
    <vt:vector size="56" baseType="lpstr">
      <vt:lpstr>Austin</vt:lpstr>
      <vt:lpstr>1_Austin</vt:lpstr>
      <vt:lpstr>2_Austin</vt:lpstr>
      <vt:lpstr>3_Austin</vt:lpstr>
      <vt:lpstr>4_Austin</vt:lpstr>
      <vt:lpstr>5_Austin</vt:lpstr>
      <vt:lpstr>6_Austin</vt:lpstr>
      <vt:lpstr>7_Austin</vt:lpstr>
      <vt:lpstr>8_Austin</vt:lpstr>
      <vt:lpstr>9_Austin</vt:lpstr>
      <vt:lpstr>10_Austin</vt:lpstr>
      <vt:lpstr>11_Austin</vt:lpstr>
      <vt:lpstr>12_Austin</vt:lpstr>
      <vt:lpstr>13_Austin</vt:lpstr>
      <vt:lpstr>14_Austin</vt:lpstr>
      <vt:lpstr>15_Austin</vt:lpstr>
      <vt:lpstr>16_Austin</vt:lpstr>
      <vt:lpstr>17_Austin</vt:lpstr>
      <vt:lpstr>18_Austin</vt:lpstr>
      <vt:lpstr>19_Austin</vt:lpstr>
      <vt:lpstr>20_Austin</vt:lpstr>
      <vt:lpstr>21_Austin</vt:lpstr>
      <vt:lpstr>lter3_template-1</vt:lpstr>
      <vt:lpstr>Data Management Planning</vt:lpstr>
      <vt:lpstr>Topics</vt:lpstr>
      <vt:lpstr>What is a DMP?</vt:lpstr>
      <vt:lpstr>Why Prepare a DMP?</vt:lpstr>
      <vt:lpstr>NSF DMP Requirements</vt:lpstr>
      <vt:lpstr>History</vt:lpstr>
      <vt:lpstr>What should be included in a Data Management Plan?</vt:lpstr>
      <vt:lpstr>Components of a DMP</vt:lpstr>
      <vt:lpstr>1. Information About Data &amp; Data Format</vt:lpstr>
      <vt:lpstr>1. Information About Data &amp; Data Format</vt:lpstr>
      <vt:lpstr>1. Information About Data &amp; Data Format</vt:lpstr>
      <vt:lpstr>1. Information About Data &amp; Data Format</vt:lpstr>
      <vt:lpstr>Cave Microbiology DMP: Data and Data Formats Example</vt:lpstr>
      <vt:lpstr>2. 2. Metadata Content &amp; Format</vt:lpstr>
      <vt:lpstr>Cave Microbiology DMP: Metadata example</vt:lpstr>
      <vt:lpstr>3. Policies for Access, Sharing, Reuse</vt:lpstr>
      <vt:lpstr>3. Policies for Access, Sharing, Reuse</vt:lpstr>
      <vt:lpstr>LTER Policy:  </vt:lpstr>
      <vt:lpstr>4. Long-term Storage &amp; Data Management</vt:lpstr>
      <vt:lpstr>Ocean Science DMP (Storage Example)</vt:lpstr>
      <vt:lpstr>5. Budget</vt:lpstr>
      <vt:lpstr>Example DMP: Background</vt:lpstr>
      <vt:lpstr>Example DMP</vt:lpstr>
      <vt:lpstr>Example DMP</vt:lpstr>
      <vt:lpstr>Example DMP</vt:lpstr>
      <vt:lpstr>Example DMP</vt:lpstr>
      <vt:lpstr>DMP Monitoring</vt:lpstr>
      <vt:lpstr>PowerPoint Presentation</vt:lpstr>
      <vt:lpstr>What a researcher can do</vt:lpstr>
      <vt:lpstr>PowerPoint Presentation</vt:lpstr>
      <vt:lpstr>PowerPoint Presentation</vt:lpstr>
      <vt:lpstr>Summary</vt:lpstr>
      <vt:lpstr>Resources</vt:lpstr>
    </vt:vector>
  </TitlesOfParts>
  <Company>USGS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Vivian Hutchison</dc:creator>
  <cp:lastModifiedBy>vanderbi</cp:lastModifiedBy>
  <cp:revision>71</cp:revision>
  <cp:lastPrinted>2012-08-09T21:18:49Z</cp:lastPrinted>
  <dcterms:created xsi:type="dcterms:W3CDTF">2011-05-18T15:05:55Z</dcterms:created>
  <dcterms:modified xsi:type="dcterms:W3CDTF">2012-08-14T00:26:55Z</dcterms:modified>
</cp:coreProperties>
</file>